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d0f2c585c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179bf2c0744217"/>
  </p:sldMasterIdLst>
  <p:sldIdLst>
    <p:sldId xmlns:r="http://schemas.openxmlformats.org/officeDocument/2006/relationships" id="256" r:id="R323f4a62f0864160"/>
    <p:sldId xmlns:r="http://schemas.openxmlformats.org/officeDocument/2006/relationships" id="257" r:id="Rebae74013faa4a18"/>
    <p:sldId xmlns:r="http://schemas.openxmlformats.org/officeDocument/2006/relationships" id="258" r:id="R58d481f2c77a472f"/>
    <p:sldId xmlns:r="http://schemas.openxmlformats.org/officeDocument/2006/relationships" id="259" r:id="R79ba5a13203e4b57"/>
    <p:sldId xmlns:r="http://schemas.openxmlformats.org/officeDocument/2006/relationships" id="260" r:id="R893c2140de8c450f"/>
    <p:sldId xmlns:r="http://schemas.openxmlformats.org/officeDocument/2006/relationships" id="261" r:id="R619259eedeab46a1"/>
    <p:sldId xmlns:r="http://schemas.openxmlformats.org/officeDocument/2006/relationships" id="262" r:id="R460163d67a59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79bf2c0744217" /><Relationship Type="http://schemas.openxmlformats.org/officeDocument/2006/relationships/slide" Target="/ppt/slides/slide1.xml" Id="R323f4a62f0864160" /><Relationship Type="http://schemas.openxmlformats.org/officeDocument/2006/relationships/slide" Target="/ppt/slides/slide2.xml" Id="Rebae74013faa4a18" /><Relationship Type="http://schemas.openxmlformats.org/officeDocument/2006/relationships/slide" Target="/ppt/slides/slide3.xml" Id="R58d481f2c77a472f" /><Relationship Type="http://schemas.openxmlformats.org/officeDocument/2006/relationships/slide" Target="/ppt/slides/slide4.xml" Id="R79ba5a13203e4b57" /><Relationship Type="http://schemas.openxmlformats.org/officeDocument/2006/relationships/slide" Target="/ppt/slides/slide5.xml" Id="R893c2140de8c450f" /><Relationship Type="http://schemas.openxmlformats.org/officeDocument/2006/relationships/slide" Target="/ppt/slides/slide6.xml" Id="R619259eedeab46a1" /><Relationship Type="http://schemas.openxmlformats.org/officeDocument/2006/relationships/slide" Target="/ppt/slides/slide7.xml" Id="R460163d67a59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e47aff408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3070cc7c4879" /><Relationship Type="http://schemas.openxmlformats.org/officeDocument/2006/relationships/theme" Target="/ppt/slideMasters/theme/theme1.xml" Id="Rc78ef4d6bb21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73070cc7c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3f0a2d611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272549f99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e2e5c31f740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308f212c3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e92ab7ad4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539f7df6b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8ff018c24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