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0d21b3ee6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1629428f441ca"/>
  </p:sldMasterIdLst>
  <p:sldIdLst>
    <p:sldId xmlns:r="http://schemas.openxmlformats.org/officeDocument/2006/relationships" id="256" r:id="Rd4b81ac4eaf24303"/>
    <p:sldId xmlns:r="http://schemas.openxmlformats.org/officeDocument/2006/relationships" id="257" r:id="R4b2bdf7b4b6f43ae"/>
    <p:sldId xmlns:r="http://schemas.openxmlformats.org/officeDocument/2006/relationships" id="258" r:id="Rf5b2ca9ee7bd4beb"/>
    <p:sldId xmlns:r="http://schemas.openxmlformats.org/officeDocument/2006/relationships" id="259" r:id="Rdf42723c898849b0"/>
    <p:sldId xmlns:r="http://schemas.openxmlformats.org/officeDocument/2006/relationships" id="260" r:id="R746ea3637dc744c7"/>
    <p:sldId xmlns:r="http://schemas.openxmlformats.org/officeDocument/2006/relationships" id="261" r:id="Rbe1728aecb4343e9"/>
    <p:sldId xmlns:r="http://schemas.openxmlformats.org/officeDocument/2006/relationships" id="262" r:id="R866682cffaa8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1629428f441ca" /><Relationship Type="http://schemas.openxmlformats.org/officeDocument/2006/relationships/slide" Target="/ppt/slides/slide1.xml" Id="Rd4b81ac4eaf24303" /><Relationship Type="http://schemas.openxmlformats.org/officeDocument/2006/relationships/slide" Target="/ppt/slides/slide2.xml" Id="R4b2bdf7b4b6f43ae" /><Relationship Type="http://schemas.openxmlformats.org/officeDocument/2006/relationships/slide" Target="/ppt/slides/slide3.xml" Id="Rf5b2ca9ee7bd4beb" /><Relationship Type="http://schemas.openxmlformats.org/officeDocument/2006/relationships/slide" Target="/ppt/slides/slide4.xml" Id="Rdf42723c898849b0" /><Relationship Type="http://schemas.openxmlformats.org/officeDocument/2006/relationships/slide" Target="/ppt/slides/slide5.xml" Id="R746ea3637dc744c7" /><Relationship Type="http://schemas.openxmlformats.org/officeDocument/2006/relationships/slide" Target="/ppt/slides/slide6.xml" Id="Rbe1728aecb4343e9" /><Relationship Type="http://schemas.openxmlformats.org/officeDocument/2006/relationships/slide" Target="/ppt/slides/slide7.xml" Id="R866682cffaa8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e165325d6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ca5b2d3241da" /><Relationship Type="http://schemas.openxmlformats.org/officeDocument/2006/relationships/theme" Target="/ppt/slideMasters/theme/theme1.xml" Id="R4740fd5ab487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5ca5b2d32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ce4e5103b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7a56d03b4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f74a9367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514019f6b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534e727ef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203e21f2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ecf2be5b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TANDERSEN HOLDING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26 367 546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Andersen, Hans Heyerdahls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ta@bhl.no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891 109 342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