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3828c7f3a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09fcde7aa4452"/>
  </p:sldMasterIdLst>
  <p:sldIdLst>
    <p:sldId xmlns:r="http://schemas.openxmlformats.org/officeDocument/2006/relationships" id="256" r:id="Rc4b76ae575c14f5c"/>
    <p:sldId xmlns:r="http://schemas.openxmlformats.org/officeDocument/2006/relationships" id="257" r:id="R3a79e27a6ac44927"/>
    <p:sldId xmlns:r="http://schemas.openxmlformats.org/officeDocument/2006/relationships" id="258" r:id="Re8c9c471528c47c9"/>
    <p:sldId xmlns:r="http://schemas.openxmlformats.org/officeDocument/2006/relationships" id="259" r:id="R2001785c77264f00"/>
    <p:sldId xmlns:r="http://schemas.openxmlformats.org/officeDocument/2006/relationships" id="260" r:id="R9fe61fb8345d4b03"/>
    <p:sldId xmlns:r="http://schemas.openxmlformats.org/officeDocument/2006/relationships" id="261" r:id="R2aa4dca56fd54242"/>
    <p:sldId xmlns:r="http://schemas.openxmlformats.org/officeDocument/2006/relationships" id="262" r:id="R05d1135ba406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09fcde7aa4452" /><Relationship Type="http://schemas.openxmlformats.org/officeDocument/2006/relationships/slide" Target="/ppt/slides/slide1.xml" Id="Rc4b76ae575c14f5c" /><Relationship Type="http://schemas.openxmlformats.org/officeDocument/2006/relationships/slide" Target="/ppt/slides/slide2.xml" Id="R3a79e27a6ac44927" /><Relationship Type="http://schemas.openxmlformats.org/officeDocument/2006/relationships/slide" Target="/ppt/slides/slide3.xml" Id="Re8c9c471528c47c9" /><Relationship Type="http://schemas.openxmlformats.org/officeDocument/2006/relationships/slide" Target="/ppt/slides/slide4.xml" Id="R2001785c77264f00" /><Relationship Type="http://schemas.openxmlformats.org/officeDocument/2006/relationships/slide" Target="/ppt/slides/slide5.xml" Id="R9fe61fb8345d4b03" /><Relationship Type="http://schemas.openxmlformats.org/officeDocument/2006/relationships/slide" Target="/ppt/slides/slide6.xml" Id="R2aa4dca56fd54242" /><Relationship Type="http://schemas.openxmlformats.org/officeDocument/2006/relationships/slide" Target="/ppt/slides/slide7.xml" Id="R05d1135ba406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7853fc39e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8f8f898248ae" /><Relationship Type="http://schemas.openxmlformats.org/officeDocument/2006/relationships/theme" Target="/ppt/slideMasters/theme/theme1.xml" Id="Rf0ec61ee8ac2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28f8f8982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0fecb4696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8a80806b3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97b00f518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1029d8a58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eb62350b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6b2cda000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f90cf731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32 567 235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34 239 792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