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f8d31763a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dfb8a06d0469a"/>
  </p:sldMasterIdLst>
  <p:sldIdLst>
    <p:sldId xmlns:r="http://schemas.openxmlformats.org/officeDocument/2006/relationships" id="256" r:id="R3c15fefe1e764526"/>
    <p:sldId xmlns:r="http://schemas.openxmlformats.org/officeDocument/2006/relationships" id="257" r:id="R37d02737a18945fd"/>
    <p:sldId xmlns:r="http://schemas.openxmlformats.org/officeDocument/2006/relationships" id="258" r:id="R378b5b97b3d1425a"/>
    <p:sldId xmlns:r="http://schemas.openxmlformats.org/officeDocument/2006/relationships" id="259" r:id="R0f6c8d1432594a61"/>
    <p:sldId xmlns:r="http://schemas.openxmlformats.org/officeDocument/2006/relationships" id="260" r:id="R62e7489a390048f3"/>
    <p:sldId xmlns:r="http://schemas.openxmlformats.org/officeDocument/2006/relationships" id="261" r:id="Re02cce8206ca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dfb8a06d0469a" /><Relationship Type="http://schemas.openxmlformats.org/officeDocument/2006/relationships/slide" Target="/ppt/slides/slide1.xml" Id="R3c15fefe1e764526" /><Relationship Type="http://schemas.openxmlformats.org/officeDocument/2006/relationships/slide" Target="/ppt/slides/slide2.xml" Id="R37d02737a18945fd" /><Relationship Type="http://schemas.openxmlformats.org/officeDocument/2006/relationships/slide" Target="/ppt/slides/slide3.xml" Id="R378b5b97b3d1425a" /><Relationship Type="http://schemas.openxmlformats.org/officeDocument/2006/relationships/slide" Target="/ppt/slides/slide4.xml" Id="R0f6c8d1432594a61" /><Relationship Type="http://schemas.openxmlformats.org/officeDocument/2006/relationships/slide" Target="/ppt/slides/slide5.xml" Id="R62e7489a390048f3" /><Relationship Type="http://schemas.openxmlformats.org/officeDocument/2006/relationships/slide" Target="/ppt/slides/slide6.xml" Id="Re02cce8206ca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ebb75ef8b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4c882c994dad" /><Relationship Type="http://schemas.openxmlformats.org/officeDocument/2006/relationships/theme" Target="/ppt/slideMasters/theme/theme1.xml" Id="Rfd8b88d784ef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84c882c99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04814a9e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a26c44f7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b9d146dd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1df5c7b2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5447e874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f59cad82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