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32bae243142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59d7cf05874cb4"/>
  </p:sldMasterIdLst>
  <p:sldIdLst>
    <p:sldId xmlns:r="http://schemas.openxmlformats.org/officeDocument/2006/relationships" id="256" r:id="R8c7229cfb2a6430c"/>
    <p:sldId xmlns:r="http://schemas.openxmlformats.org/officeDocument/2006/relationships" id="257" r:id="R7e8f906657e4455b"/>
    <p:sldId xmlns:r="http://schemas.openxmlformats.org/officeDocument/2006/relationships" id="258" r:id="R434459509cf84504"/>
    <p:sldId xmlns:r="http://schemas.openxmlformats.org/officeDocument/2006/relationships" id="259" r:id="Rb1d4bcc34cd24e96"/>
    <p:sldId xmlns:r="http://schemas.openxmlformats.org/officeDocument/2006/relationships" id="260" r:id="Reeac5c7f0ad54c0e"/>
    <p:sldId xmlns:r="http://schemas.openxmlformats.org/officeDocument/2006/relationships" id="261" r:id="R1f9606c5d1db4aaf"/>
    <p:sldId xmlns:r="http://schemas.openxmlformats.org/officeDocument/2006/relationships" id="262" r:id="R53dbff1f6e48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59d7cf05874cb4" /><Relationship Type="http://schemas.openxmlformats.org/officeDocument/2006/relationships/slide" Target="/ppt/slides/slide1.xml" Id="R8c7229cfb2a6430c" /><Relationship Type="http://schemas.openxmlformats.org/officeDocument/2006/relationships/slide" Target="/ppt/slides/slide2.xml" Id="R7e8f906657e4455b" /><Relationship Type="http://schemas.openxmlformats.org/officeDocument/2006/relationships/slide" Target="/ppt/slides/slide3.xml" Id="R434459509cf84504" /><Relationship Type="http://schemas.openxmlformats.org/officeDocument/2006/relationships/slide" Target="/ppt/slides/slide4.xml" Id="Rb1d4bcc34cd24e96" /><Relationship Type="http://schemas.openxmlformats.org/officeDocument/2006/relationships/slide" Target="/ppt/slides/slide5.xml" Id="Reeac5c7f0ad54c0e" /><Relationship Type="http://schemas.openxmlformats.org/officeDocument/2006/relationships/slide" Target="/ppt/slides/slide6.xml" Id="R1f9606c5d1db4aaf" /><Relationship Type="http://schemas.openxmlformats.org/officeDocument/2006/relationships/slide" Target="/ppt/slides/slide7.xml" Id="R53dbff1f6e48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d34fa2fcf42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f4ba087c4403d" /><Relationship Type="http://schemas.openxmlformats.org/officeDocument/2006/relationships/theme" Target="/ppt/slideMasters/theme/theme1.xml" Id="R62b4499ca6ae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bf4ba087c4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a9880b608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e992660d945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878d2d80d42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ea5baf8a748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78047770b47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42cc10647842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6d4bfa52841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MIDTSTØL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INVEST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−1 340 001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37 552 439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38 270 283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MIDTSTØL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00 01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890 565 352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MIDTSTØL INVEST AS</a:t>
            </a:r>
          </a:p>
        </p:txBody>
      </p:sp>
    </p:spTree>
  </p:cSld>
  <p:clrMapOvr>
    <a:masterClrMapping xmlns:a="http://schemas.openxmlformats.org/drawingml/2006/main"/>
  </p:clrMapOvr>
</p:sld>
</file>