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2d394c5c3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dee6c5c7a4f2f"/>
  </p:sldMasterIdLst>
  <p:sldIdLst>
    <p:sldId xmlns:r="http://schemas.openxmlformats.org/officeDocument/2006/relationships" id="256" r:id="Rd961544fea134eaa"/>
    <p:sldId xmlns:r="http://schemas.openxmlformats.org/officeDocument/2006/relationships" id="257" r:id="R7956034a8bb444e6"/>
    <p:sldId xmlns:r="http://schemas.openxmlformats.org/officeDocument/2006/relationships" id="258" r:id="R64ea459460674d1a"/>
    <p:sldId xmlns:r="http://schemas.openxmlformats.org/officeDocument/2006/relationships" id="259" r:id="Rfd7567587487465f"/>
    <p:sldId xmlns:r="http://schemas.openxmlformats.org/officeDocument/2006/relationships" id="260" r:id="Rb241fe25c4cc4db4"/>
    <p:sldId xmlns:r="http://schemas.openxmlformats.org/officeDocument/2006/relationships" id="261" r:id="R4eeaf27ae25c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dee6c5c7a4f2f" /><Relationship Type="http://schemas.openxmlformats.org/officeDocument/2006/relationships/slide" Target="/ppt/slides/slide1.xml" Id="Rd961544fea134eaa" /><Relationship Type="http://schemas.openxmlformats.org/officeDocument/2006/relationships/slide" Target="/ppt/slides/slide2.xml" Id="R7956034a8bb444e6" /><Relationship Type="http://schemas.openxmlformats.org/officeDocument/2006/relationships/slide" Target="/ppt/slides/slide3.xml" Id="R64ea459460674d1a" /><Relationship Type="http://schemas.openxmlformats.org/officeDocument/2006/relationships/slide" Target="/ppt/slides/slide4.xml" Id="Rfd7567587487465f" /><Relationship Type="http://schemas.openxmlformats.org/officeDocument/2006/relationships/slide" Target="/ppt/slides/slide5.xml" Id="Rb241fe25c4cc4db4" /><Relationship Type="http://schemas.openxmlformats.org/officeDocument/2006/relationships/slide" Target="/ppt/slides/slide6.xml" Id="R4eeaf27ae25c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18b24b9a9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c9b3c5ac4fdb" /><Relationship Type="http://schemas.openxmlformats.org/officeDocument/2006/relationships/theme" Target="/ppt/slideMasters/theme/theme1.xml" Id="Rbfe3ce21f127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6c9b3c5ac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8d5787d0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5da4aebb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18d5d263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78292eed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13e25374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84b21a83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