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1c8b5f4fc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7a4dad3ba4a23"/>
  </p:sldMasterIdLst>
  <p:sldIdLst>
    <p:sldId xmlns:r="http://schemas.openxmlformats.org/officeDocument/2006/relationships" id="256" r:id="Rfe009125769241c4"/>
    <p:sldId xmlns:r="http://schemas.openxmlformats.org/officeDocument/2006/relationships" id="257" r:id="R5d67ee5a0a584eab"/>
    <p:sldId xmlns:r="http://schemas.openxmlformats.org/officeDocument/2006/relationships" id="258" r:id="R90a6c7a9cfb24ab9"/>
    <p:sldId xmlns:r="http://schemas.openxmlformats.org/officeDocument/2006/relationships" id="259" r:id="R41d3f549c2f446ec"/>
    <p:sldId xmlns:r="http://schemas.openxmlformats.org/officeDocument/2006/relationships" id="260" r:id="R21751fbc4e494d30"/>
    <p:sldId xmlns:r="http://schemas.openxmlformats.org/officeDocument/2006/relationships" id="261" r:id="R09c20be67a0e4848"/>
    <p:sldId xmlns:r="http://schemas.openxmlformats.org/officeDocument/2006/relationships" id="262" r:id="Rca8665d83067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7a4dad3ba4a23" /><Relationship Type="http://schemas.openxmlformats.org/officeDocument/2006/relationships/slide" Target="/ppt/slides/slide1.xml" Id="Rfe009125769241c4" /><Relationship Type="http://schemas.openxmlformats.org/officeDocument/2006/relationships/slide" Target="/ppt/slides/slide2.xml" Id="R5d67ee5a0a584eab" /><Relationship Type="http://schemas.openxmlformats.org/officeDocument/2006/relationships/slide" Target="/ppt/slides/slide3.xml" Id="R90a6c7a9cfb24ab9" /><Relationship Type="http://schemas.openxmlformats.org/officeDocument/2006/relationships/slide" Target="/ppt/slides/slide4.xml" Id="R41d3f549c2f446ec" /><Relationship Type="http://schemas.openxmlformats.org/officeDocument/2006/relationships/slide" Target="/ppt/slides/slide5.xml" Id="R21751fbc4e494d30" /><Relationship Type="http://schemas.openxmlformats.org/officeDocument/2006/relationships/slide" Target="/ppt/slides/slide6.xml" Id="R09c20be67a0e4848" /><Relationship Type="http://schemas.openxmlformats.org/officeDocument/2006/relationships/slide" Target="/ppt/slides/slide7.xml" Id="Rca8665d83067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4c9af6e6b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1fc09e034333" /><Relationship Type="http://schemas.openxmlformats.org/officeDocument/2006/relationships/theme" Target="/ppt/slideMasters/theme/theme1.xml" Id="R853c9f96527a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e1fc09e03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9b0f51d8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0eef655c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ae39e3c8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808a2b85d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c00fba430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940d26fb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8d3a2070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18 911 566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DAHLE LYSTRUP-LYDERSEN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94 80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890 384 862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