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d5ab4c200a4b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b96698c4f74d0c"/>
  </p:sldMasterIdLst>
  <p:sldIdLst>
    <p:sldId xmlns:r="http://schemas.openxmlformats.org/officeDocument/2006/relationships" id="256" r:id="R84c5003e1aeb4758"/>
    <p:sldId xmlns:r="http://schemas.openxmlformats.org/officeDocument/2006/relationships" id="257" r:id="R275db3b81fe8476a"/>
    <p:sldId xmlns:r="http://schemas.openxmlformats.org/officeDocument/2006/relationships" id="258" r:id="R8334ca95feb548c0"/>
    <p:sldId xmlns:r="http://schemas.openxmlformats.org/officeDocument/2006/relationships" id="259" r:id="R4bb995dea7c147b2"/>
    <p:sldId xmlns:r="http://schemas.openxmlformats.org/officeDocument/2006/relationships" id="260" r:id="R9d39ab8ef55541bf"/>
    <p:sldId xmlns:r="http://schemas.openxmlformats.org/officeDocument/2006/relationships" id="261" r:id="R8866a6fb8e5049a2"/>
    <p:sldId xmlns:r="http://schemas.openxmlformats.org/officeDocument/2006/relationships" id="262" r:id="Rd1695c52073f48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96698c4f74d0c" /><Relationship Type="http://schemas.openxmlformats.org/officeDocument/2006/relationships/slide" Target="/ppt/slides/slide1.xml" Id="R84c5003e1aeb4758" /><Relationship Type="http://schemas.openxmlformats.org/officeDocument/2006/relationships/slide" Target="/ppt/slides/slide2.xml" Id="R275db3b81fe8476a" /><Relationship Type="http://schemas.openxmlformats.org/officeDocument/2006/relationships/slide" Target="/ppt/slides/slide3.xml" Id="R8334ca95feb548c0" /><Relationship Type="http://schemas.openxmlformats.org/officeDocument/2006/relationships/slide" Target="/ppt/slides/slide4.xml" Id="R4bb995dea7c147b2" /><Relationship Type="http://schemas.openxmlformats.org/officeDocument/2006/relationships/slide" Target="/ppt/slides/slide5.xml" Id="R9d39ab8ef55541bf" /><Relationship Type="http://schemas.openxmlformats.org/officeDocument/2006/relationships/slide" Target="/ppt/slides/slide6.xml" Id="R8866a6fb8e5049a2" /><Relationship Type="http://schemas.openxmlformats.org/officeDocument/2006/relationships/slide" Target="/ppt/slides/slide7.xml" Id="Rd1695c52073f48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1689ed1874c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4eb23f4f14cde" /><Relationship Type="http://schemas.openxmlformats.org/officeDocument/2006/relationships/theme" Target="/ppt/slideMasters/theme/theme1.xml" Id="R388837a0a2784d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04eb23f4f14c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727e0746049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905f2db6f45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4c6e5489240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70efe1be9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e55c9e81341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4bd24e8bb4c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9430ca786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94 818 870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9 146 071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7 617 553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15 521 557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30 466 444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forretningsforsel@formue.no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889 990 082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