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f37805667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f86b4b3956434e"/>
  </p:sldMasterIdLst>
  <p:sldIdLst>
    <p:sldId xmlns:r="http://schemas.openxmlformats.org/officeDocument/2006/relationships" id="256" r:id="R5d97c7eca125444f"/>
    <p:sldId xmlns:r="http://schemas.openxmlformats.org/officeDocument/2006/relationships" id="257" r:id="R61d5d9cc96fc44c8"/>
    <p:sldId xmlns:r="http://schemas.openxmlformats.org/officeDocument/2006/relationships" id="258" r:id="Rf8ad8b5b8a0f42fd"/>
    <p:sldId xmlns:r="http://schemas.openxmlformats.org/officeDocument/2006/relationships" id="259" r:id="Re2e4fc54f6e34d59"/>
    <p:sldId xmlns:r="http://schemas.openxmlformats.org/officeDocument/2006/relationships" id="260" r:id="R8986e5d1cbd24dca"/>
    <p:sldId xmlns:r="http://schemas.openxmlformats.org/officeDocument/2006/relationships" id="261" r:id="Rba6750bbbe754f96"/>
    <p:sldId xmlns:r="http://schemas.openxmlformats.org/officeDocument/2006/relationships" id="262" r:id="R77eae160549a44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86b4b3956434e" /><Relationship Type="http://schemas.openxmlformats.org/officeDocument/2006/relationships/slide" Target="/ppt/slides/slide1.xml" Id="R5d97c7eca125444f" /><Relationship Type="http://schemas.openxmlformats.org/officeDocument/2006/relationships/slide" Target="/ppt/slides/slide2.xml" Id="R61d5d9cc96fc44c8" /><Relationship Type="http://schemas.openxmlformats.org/officeDocument/2006/relationships/slide" Target="/ppt/slides/slide3.xml" Id="Rf8ad8b5b8a0f42fd" /><Relationship Type="http://schemas.openxmlformats.org/officeDocument/2006/relationships/slide" Target="/ppt/slides/slide4.xml" Id="Re2e4fc54f6e34d59" /><Relationship Type="http://schemas.openxmlformats.org/officeDocument/2006/relationships/slide" Target="/ppt/slides/slide5.xml" Id="R8986e5d1cbd24dca" /><Relationship Type="http://schemas.openxmlformats.org/officeDocument/2006/relationships/slide" Target="/ppt/slides/slide6.xml" Id="Rba6750bbbe754f96" /><Relationship Type="http://schemas.openxmlformats.org/officeDocument/2006/relationships/slide" Target="/ppt/slides/slide7.xml" Id="R77eae160549a44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441a34a82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224061c324a14" /><Relationship Type="http://schemas.openxmlformats.org/officeDocument/2006/relationships/theme" Target="/ppt/slideMasters/theme/theme1.xml" Id="R94ff73dfb1eb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224061c324a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b3f360680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5cc71cd35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af723ffef4d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1fea4ca8c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bb4b5cb83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124737ef945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559dbfccc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