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beb56a5d9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88329e63549a2"/>
  </p:sldMasterIdLst>
  <p:sldIdLst>
    <p:sldId xmlns:r="http://schemas.openxmlformats.org/officeDocument/2006/relationships" id="256" r:id="R67ce7f4162d147b1"/>
    <p:sldId xmlns:r="http://schemas.openxmlformats.org/officeDocument/2006/relationships" id="257" r:id="Rc15fef17de124099"/>
    <p:sldId xmlns:r="http://schemas.openxmlformats.org/officeDocument/2006/relationships" id="258" r:id="R2eb597b454bc404e"/>
    <p:sldId xmlns:r="http://schemas.openxmlformats.org/officeDocument/2006/relationships" id="259" r:id="Rd842dae9184c4d5f"/>
    <p:sldId xmlns:r="http://schemas.openxmlformats.org/officeDocument/2006/relationships" id="260" r:id="R4735f4a6bf0a4b5e"/>
    <p:sldId xmlns:r="http://schemas.openxmlformats.org/officeDocument/2006/relationships" id="261" r:id="R41b3160e8c24411c"/>
    <p:sldId xmlns:r="http://schemas.openxmlformats.org/officeDocument/2006/relationships" id="262" r:id="Ra3f96b01e524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88329e63549a2" /><Relationship Type="http://schemas.openxmlformats.org/officeDocument/2006/relationships/slide" Target="/ppt/slides/slide1.xml" Id="R67ce7f4162d147b1" /><Relationship Type="http://schemas.openxmlformats.org/officeDocument/2006/relationships/slide" Target="/ppt/slides/slide2.xml" Id="Rc15fef17de124099" /><Relationship Type="http://schemas.openxmlformats.org/officeDocument/2006/relationships/slide" Target="/ppt/slides/slide3.xml" Id="R2eb597b454bc404e" /><Relationship Type="http://schemas.openxmlformats.org/officeDocument/2006/relationships/slide" Target="/ppt/slides/slide4.xml" Id="Rd842dae9184c4d5f" /><Relationship Type="http://schemas.openxmlformats.org/officeDocument/2006/relationships/slide" Target="/ppt/slides/slide5.xml" Id="R4735f4a6bf0a4b5e" /><Relationship Type="http://schemas.openxmlformats.org/officeDocument/2006/relationships/slide" Target="/ppt/slides/slide6.xml" Id="R41b3160e8c24411c" /><Relationship Type="http://schemas.openxmlformats.org/officeDocument/2006/relationships/slide" Target="/ppt/slides/slide7.xml" Id="Ra3f96b01e524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d9a2a8b95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5bedbfa44e5d" /><Relationship Type="http://schemas.openxmlformats.org/officeDocument/2006/relationships/theme" Target="/ppt/slideMasters/theme/theme1.xml" Id="Rba7c300aaf29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05bedbfa4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f88e55a0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5107187c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9442507b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da0b3626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7d0f43f7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ba86b57f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3d8bb294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14 025 761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889 320 362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