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2ddff1fc3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ce18b0036472f"/>
  </p:sldMasterIdLst>
  <p:sldIdLst>
    <p:sldId xmlns:r="http://schemas.openxmlformats.org/officeDocument/2006/relationships" id="256" r:id="R3d1ddf81ba6a4be2"/>
    <p:sldId xmlns:r="http://schemas.openxmlformats.org/officeDocument/2006/relationships" id="257" r:id="R3d6257403dbe489c"/>
    <p:sldId xmlns:r="http://schemas.openxmlformats.org/officeDocument/2006/relationships" id="258" r:id="Ra9aab064a528446a"/>
    <p:sldId xmlns:r="http://schemas.openxmlformats.org/officeDocument/2006/relationships" id="259" r:id="Rd7c9576db3dc4615"/>
    <p:sldId xmlns:r="http://schemas.openxmlformats.org/officeDocument/2006/relationships" id="260" r:id="R2fa4083e24064cef"/>
    <p:sldId xmlns:r="http://schemas.openxmlformats.org/officeDocument/2006/relationships" id="261" r:id="Rad911f615f8b41ac"/>
    <p:sldId xmlns:r="http://schemas.openxmlformats.org/officeDocument/2006/relationships" id="262" r:id="R73b1b74b86a5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ce18b0036472f" /><Relationship Type="http://schemas.openxmlformats.org/officeDocument/2006/relationships/slide" Target="/ppt/slides/slide1.xml" Id="R3d1ddf81ba6a4be2" /><Relationship Type="http://schemas.openxmlformats.org/officeDocument/2006/relationships/slide" Target="/ppt/slides/slide2.xml" Id="R3d6257403dbe489c" /><Relationship Type="http://schemas.openxmlformats.org/officeDocument/2006/relationships/slide" Target="/ppt/slides/slide3.xml" Id="Ra9aab064a528446a" /><Relationship Type="http://schemas.openxmlformats.org/officeDocument/2006/relationships/slide" Target="/ppt/slides/slide4.xml" Id="Rd7c9576db3dc4615" /><Relationship Type="http://schemas.openxmlformats.org/officeDocument/2006/relationships/slide" Target="/ppt/slides/slide5.xml" Id="R2fa4083e24064cef" /><Relationship Type="http://schemas.openxmlformats.org/officeDocument/2006/relationships/slide" Target="/ppt/slides/slide6.xml" Id="Rad911f615f8b41ac" /><Relationship Type="http://schemas.openxmlformats.org/officeDocument/2006/relationships/slide" Target="/ppt/slides/slide7.xml" Id="R73b1b74b86a5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0e67822e0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1c0cccda4f9f" /><Relationship Type="http://schemas.openxmlformats.org/officeDocument/2006/relationships/theme" Target="/ppt/slideMasters/theme/theme1.xml" Id="R24d9e86901e9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01c0cccda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78784469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e8d81e25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e51653a5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dc4d3c7e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a9ffaffd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016d77a84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1aaa7a01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SPINNAKER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SPINNAKER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MICHAEL CLASON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SPINNAKER HOLDING AS</a:t>
            </a:r>
          </a:p>
        </p:txBody>
      </p:sp>
    </p:spTree>
  </p:cSld>
  <p:clrMapOvr>
    <a:masterClrMapping xmlns:a="http://schemas.openxmlformats.org/drawingml/2006/main"/>
  </p:clrMapOvr>
</p:sld>
</file>