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326cc4ad90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ac786d8fe47e1"/>
  </p:sldMasterIdLst>
  <p:sldIdLst>
    <p:sldId xmlns:r="http://schemas.openxmlformats.org/officeDocument/2006/relationships" id="256" r:id="R6ad106690e5f4825"/>
    <p:sldId xmlns:r="http://schemas.openxmlformats.org/officeDocument/2006/relationships" id="257" r:id="Rab493bd7db624f51"/>
    <p:sldId xmlns:r="http://schemas.openxmlformats.org/officeDocument/2006/relationships" id="258" r:id="Rb44cac5189ed4a21"/>
    <p:sldId xmlns:r="http://schemas.openxmlformats.org/officeDocument/2006/relationships" id="259" r:id="R51292f3a0fac48ac"/>
    <p:sldId xmlns:r="http://schemas.openxmlformats.org/officeDocument/2006/relationships" id="260" r:id="R93271ea9f8a04c9b"/>
    <p:sldId xmlns:r="http://schemas.openxmlformats.org/officeDocument/2006/relationships" id="261" r:id="Rfa15dd16e3624bff"/>
    <p:sldId xmlns:r="http://schemas.openxmlformats.org/officeDocument/2006/relationships" id="262" r:id="Rd039c268b22b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ac786d8fe47e1" /><Relationship Type="http://schemas.openxmlformats.org/officeDocument/2006/relationships/slide" Target="/ppt/slides/slide1.xml" Id="R6ad106690e5f4825" /><Relationship Type="http://schemas.openxmlformats.org/officeDocument/2006/relationships/slide" Target="/ppt/slides/slide2.xml" Id="Rab493bd7db624f51" /><Relationship Type="http://schemas.openxmlformats.org/officeDocument/2006/relationships/slide" Target="/ppt/slides/slide3.xml" Id="Rb44cac5189ed4a21" /><Relationship Type="http://schemas.openxmlformats.org/officeDocument/2006/relationships/slide" Target="/ppt/slides/slide4.xml" Id="R51292f3a0fac48ac" /><Relationship Type="http://schemas.openxmlformats.org/officeDocument/2006/relationships/slide" Target="/ppt/slides/slide5.xml" Id="R93271ea9f8a04c9b" /><Relationship Type="http://schemas.openxmlformats.org/officeDocument/2006/relationships/slide" Target="/ppt/slides/slide6.xml" Id="Rfa15dd16e3624bff" /><Relationship Type="http://schemas.openxmlformats.org/officeDocument/2006/relationships/slide" Target="/ppt/slides/slide7.xml" Id="Rd039c268b22b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64ae9cecc4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2a74e22a4673" /><Relationship Type="http://schemas.openxmlformats.org/officeDocument/2006/relationships/theme" Target="/ppt/slideMasters/theme/theme1.xml" Id="R682410555c624d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12a74e22a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5185c458d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f486e105c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a53ef6e7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7547ea434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9525d126d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3ec451c54d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f0d9142f9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98 373 229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481 156 065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511 801 299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EDVARDSEN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889 304 472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