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3136ecb10340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52a16f8c834101"/>
  </p:sldMasterIdLst>
  <p:sldIdLst>
    <p:sldId xmlns:r="http://schemas.openxmlformats.org/officeDocument/2006/relationships" id="256" r:id="R3f644e4255984d0d"/>
    <p:sldId xmlns:r="http://schemas.openxmlformats.org/officeDocument/2006/relationships" id="257" r:id="R0e3a5dffdba74993"/>
    <p:sldId xmlns:r="http://schemas.openxmlformats.org/officeDocument/2006/relationships" id="258" r:id="Rbdec5eaca0194b22"/>
    <p:sldId xmlns:r="http://schemas.openxmlformats.org/officeDocument/2006/relationships" id="259" r:id="Rf7409e21434140cd"/>
    <p:sldId xmlns:r="http://schemas.openxmlformats.org/officeDocument/2006/relationships" id="260" r:id="R59db67c0c86b4256"/>
    <p:sldId xmlns:r="http://schemas.openxmlformats.org/officeDocument/2006/relationships" id="261" r:id="R72ee3b6a9a784041"/>
    <p:sldId xmlns:r="http://schemas.openxmlformats.org/officeDocument/2006/relationships" id="262" r:id="Re4ab00c7017d44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52a16f8c834101" /><Relationship Type="http://schemas.openxmlformats.org/officeDocument/2006/relationships/slide" Target="/ppt/slides/slide1.xml" Id="R3f644e4255984d0d" /><Relationship Type="http://schemas.openxmlformats.org/officeDocument/2006/relationships/slide" Target="/ppt/slides/slide2.xml" Id="R0e3a5dffdba74993" /><Relationship Type="http://schemas.openxmlformats.org/officeDocument/2006/relationships/slide" Target="/ppt/slides/slide3.xml" Id="Rbdec5eaca0194b22" /><Relationship Type="http://schemas.openxmlformats.org/officeDocument/2006/relationships/slide" Target="/ppt/slides/slide4.xml" Id="Rf7409e21434140cd" /><Relationship Type="http://schemas.openxmlformats.org/officeDocument/2006/relationships/slide" Target="/ppt/slides/slide5.xml" Id="R59db67c0c86b4256" /><Relationship Type="http://schemas.openxmlformats.org/officeDocument/2006/relationships/slide" Target="/ppt/slides/slide6.xml" Id="R72ee3b6a9a784041" /><Relationship Type="http://schemas.openxmlformats.org/officeDocument/2006/relationships/slide" Target="/ppt/slides/slide7.xml" Id="Re4ab00c7017d44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b0868859d749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6aeae6af34af3" /><Relationship Type="http://schemas.openxmlformats.org/officeDocument/2006/relationships/theme" Target="/ppt/slideMasters/theme/theme1.xml" Id="R293ecbdc9faf41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66aeae6af34a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aa6f5b21244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7e6c114ab43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b0c3413564d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df974f5194f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a1771032346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d2245206b4b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f8ecb834148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DOLVIK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DOLVIK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DOLVIK HOLDING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DOLVIK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DOLVIK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DOLVIK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8 830 070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13 730 559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13 737 939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DOLVIK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JAKOB DOLVIK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DOLVIK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Kjøiaveien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1386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85 59 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td@bhl.no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889 297 832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DOLVIK HOLDING AS</a:t>
            </a:r>
          </a:p>
        </p:txBody>
      </p:sp>
    </p:spTree>
  </p:cSld>
  <p:clrMapOvr>
    <a:masterClrMapping xmlns:a="http://schemas.openxmlformats.org/drawingml/2006/main"/>
  </p:clrMapOvr>
</p:sld>
</file>