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adca53954141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31dae93f13427c"/>
  </p:sldMasterIdLst>
  <p:sldIdLst>
    <p:sldId xmlns:r="http://schemas.openxmlformats.org/officeDocument/2006/relationships" id="256" r:id="Rc314a49136e847f6"/>
    <p:sldId xmlns:r="http://schemas.openxmlformats.org/officeDocument/2006/relationships" id="257" r:id="R5e2338bc519b4264"/>
    <p:sldId xmlns:r="http://schemas.openxmlformats.org/officeDocument/2006/relationships" id="258" r:id="R3bc147e9b9de401f"/>
    <p:sldId xmlns:r="http://schemas.openxmlformats.org/officeDocument/2006/relationships" id="259" r:id="Re6a147d8b1454cc5"/>
    <p:sldId xmlns:r="http://schemas.openxmlformats.org/officeDocument/2006/relationships" id="260" r:id="Rcf2478d7380f4a3a"/>
    <p:sldId xmlns:r="http://schemas.openxmlformats.org/officeDocument/2006/relationships" id="261" r:id="Rbb3b10d5531f4f5a"/>
    <p:sldId xmlns:r="http://schemas.openxmlformats.org/officeDocument/2006/relationships" id="262" r:id="R994deec75b2c41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31dae93f13427c" /><Relationship Type="http://schemas.openxmlformats.org/officeDocument/2006/relationships/slide" Target="/ppt/slides/slide1.xml" Id="Rc314a49136e847f6" /><Relationship Type="http://schemas.openxmlformats.org/officeDocument/2006/relationships/slide" Target="/ppt/slides/slide2.xml" Id="R5e2338bc519b4264" /><Relationship Type="http://schemas.openxmlformats.org/officeDocument/2006/relationships/slide" Target="/ppt/slides/slide3.xml" Id="R3bc147e9b9de401f" /><Relationship Type="http://schemas.openxmlformats.org/officeDocument/2006/relationships/slide" Target="/ppt/slides/slide4.xml" Id="Re6a147d8b1454cc5" /><Relationship Type="http://schemas.openxmlformats.org/officeDocument/2006/relationships/slide" Target="/ppt/slides/slide5.xml" Id="Rcf2478d7380f4a3a" /><Relationship Type="http://schemas.openxmlformats.org/officeDocument/2006/relationships/slide" Target="/ppt/slides/slide6.xml" Id="Rbb3b10d5531f4f5a" /><Relationship Type="http://schemas.openxmlformats.org/officeDocument/2006/relationships/slide" Target="/ppt/slides/slide7.xml" Id="R994deec75b2c41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d06f233fa74c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49e2ba9a2451a" /><Relationship Type="http://schemas.openxmlformats.org/officeDocument/2006/relationships/theme" Target="/ppt/slideMasters/theme/theme1.xml" Id="R6ead2089da8b4c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c49e2ba9a245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fabcacc6b45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3dc9d92cf4f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b13025cdc44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84f58130a4a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1421111854d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ead64661844f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b4a4e0e234e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BREMNES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BREMNES INVEST AS ble etablert [år] og holder til i Mathopen.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514 717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469 783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704 416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BREMNES HOLDING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JOHAN BREMNES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Storingavika 39H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5174 Mathopen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obremne@online.no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889 274 042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BREMNES INVEST AS</a:t>
            </a:r>
          </a:p>
        </p:txBody>
      </p:sp>
    </p:spTree>
  </p:cSld>
  <p:clrMapOvr>
    <a:masterClrMapping xmlns:a="http://schemas.openxmlformats.org/drawingml/2006/main"/>
  </p:clrMapOvr>
</p:sld>
</file>