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c5b70db76e4e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fb7b22acf04252"/>
  </p:sldMasterIdLst>
  <p:sldIdLst>
    <p:sldId xmlns:r="http://schemas.openxmlformats.org/officeDocument/2006/relationships" id="256" r:id="Rf5b04c0f7408493f"/>
    <p:sldId xmlns:r="http://schemas.openxmlformats.org/officeDocument/2006/relationships" id="257" r:id="Reb882d9b9fdf4047"/>
    <p:sldId xmlns:r="http://schemas.openxmlformats.org/officeDocument/2006/relationships" id="258" r:id="R1d9016cef2ff4b17"/>
    <p:sldId xmlns:r="http://schemas.openxmlformats.org/officeDocument/2006/relationships" id="259" r:id="R1bc2054219d14609"/>
    <p:sldId xmlns:r="http://schemas.openxmlformats.org/officeDocument/2006/relationships" id="260" r:id="Ra623aa80673d40ce"/>
    <p:sldId xmlns:r="http://schemas.openxmlformats.org/officeDocument/2006/relationships" id="261" r:id="R27a6baaf9b46433b"/>
    <p:sldId xmlns:r="http://schemas.openxmlformats.org/officeDocument/2006/relationships" id="262" r:id="R4d65d79bef334b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b7b22acf04252" /><Relationship Type="http://schemas.openxmlformats.org/officeDocument/2006/relationships/slide" Target="/ppt/slides/slide1.xml" Id="Rf5b04c0f7408493f" /><Relationship Type="http://schemas.openxmlformats.org/officeDocument/2006/relationships/slide" Target="/ppt/slides/slide2.xml" Id="Reb882d9b9fdf4047" /><Relationship Type="http://schemas.openxmlformats.org/officeDocument/2006/relationships/slide" Target="/ppt/slides/slide3.xml" Id="R1d9016cef2ff4b17" /><Relationship Type="http://schemas.openxmlformats.org/officeDocument/2006/relationships/slide" Target="/ppt/slides/slide4.xml" Id="R1bc2054219d14609" /><Relationship Type="http://schemas.openxmlformats.org/officeDocument/2006/relationships/slide" Target="/ppt/slides/slide5.xml" Id="Ra623aa80673d40ce" /><Relationship Type="http://schemas.openxmlformats.org/officeDocument/2006/relationships/slide" Target="/ppt/slides/slide6.xml" Id="R27a6baaf9b46433b" /><Relationship Type="http://schemas.openxmlformats.org/officeDocument/2006/relationships/slide" Target="/ppt/slides/slide7.xml" Id="R4d65d79bef334b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07b9c1f2c4c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cf6a841da47ca" /><Relationship Type="http://schemas.openxmlformats.org/officeDocument/2006/relationships/theme" Target="/ppt/slideMasters/theme/theme1.xml" Id="R91445500fc5843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cf6a841da47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8d2f154dd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dfc71f61d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6a061f99f45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d8a7966124e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5dc396ba649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5b7b86cc14a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49f15f8c945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HANIF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16 085 904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16 096 562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 JON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Harald Schei, Hoffsjef Løvenskiolds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83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schei@albarevisjon.no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