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5e2322e8e42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37e24f9d54264"/>
  </p:sldMasterIdLst>
  <p:sldIdLst>
    <p:sldId xmlns:r="http://schemas.openxmlformats.org/officeDocument/2006/relationships" id="256" r:id="R580202f13f574b99"/>
    <p:sldId xmlns:r="http://schemas.openxmlformats.org/officeDocument/2006/relationships" id="257" r:id="R113800bb97b140a6"/>
    <p:sldId xmlns:r="http://schemas.openxmlformats.org/officeDocument/2006/relationships" id="258" r:id="Rdb9d7f9adcd948e7"/>
    <p:sldId xmlns:r="http://schemas.openxmlformats.org/officeDocument/2006/relationships" id="259" r:id="R721b2dc3c7324be9"/>
    <p:sldId xmlns:r="http://schemas.openxmlformats.org/officeDocument/2006/relationships" id="260" r:id="R1e8a15a145534c5a"/>
    <p:sldId xmlns:r="http://schemas.openxmlformats.org/officeDocument/2006/relationships" id="261" r:id="Rd094c6a9eca444d2"/>
    <p:sldId xmlns:r="http://schemas.openxmlformats.org/officeDocument/2006/relationships" id="262" r:id="R6758292ceae3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37e24f9d54264" /><Relationship Type="http://schemas.openxmlformats.org/officeDocument/2006/relationships/slide" Target="/ppt/slides/slide1.xml" Id="R580202f13f574b99" /><Relationship Type="http://schemas.openxmlformats.org/officeDocument/2006/relationships/slide" Target="/ppt/slides/slide2.xml" Id="R113800bb97b140a6" /><Relationship Type="http://schemas.openxmlformats.org/officeDocument/2006/relationships/slide" Target="/ppt/slides/slide3.xml" Id="Rdb9d7f9adcd948e7" /><Relationship Type="http://schemas.openxmlformats.org/officeDocument/2006/relationships/slide" Target="/ppt/slides/slide4.xml" Id="R721b2dc3c7324be9" /><Relationship Type="http://schemas.openxmlformats.org/officeDocument/2006/relationships/slide" Target="/ppt/slides/slide5.xml" Id="R1e8a15a145534c5a" /><Relationship Type="http://schemas.openxmlformats.org/officeDocument/2006/relationships/slide" Target="/ppt/slides/slide6.xml" Id="Rd094c6a9eca444d2" /><Relationship Type="http://schemas.openxmlformats.org/officeDocument/2006/relationships/slide" Target="/ppt/slides/slide7.xml" Id="R6758292ceae3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38b7e572d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17c98dd6b4a28" /><Relationship Type="http://schemas.openxmlformats.org/officeDocument/2006/relationships/theme" Target="/ppt/slideMasters/theme/theme1.xml" Id="R5a1d442b451d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17c98dd6b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b854065e946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30b274f8f41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e5a2bdf447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0e225dd3740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7387e3ea44f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13337a742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d95d39dcf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SIESTAS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SIESTAS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6 028 184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INGE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LILL WATHNE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Grannes terrasse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889 266 252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