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a2b21bc14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7e97c668ad4c8e"/>
  </p:sldMasterIdLst>
  <p:sldIdLst>
    <p:sldId xmlns:r="http://schemas.openxmlformats.org/officeDocument/2006/relationships" id="256" r:id="Re3bfc84035f3466c"/>
    <p:sldId xmlns:r="http://schemas.openxmlformats.org/officeDocument/2006/relationships" id="257" r:id="R2151423008854ed9"/>
    <p:sldId xmlns:r="http://schemas.openxmlformats.org/officeDocument/2006/relationships" id="258" r:id="Rb93018483a1345a1"/>
    <p:sldId xmlns:r="http://schemas.openxmlformats.org/officeDocument/2006/relationships" id="259" r:id="R408f36245c574116"/>
    <p:sldId xmlns:r="http://schemas.openxmlformats.org/officeDocument/2006/relationships" id="260" r:id="Rd9cdc84595c246bc"/>
    <p:sldId xmlns:r="http://schemas.openxmlformats.org/officeDocument/2006/relationships" id="261" r:id="Rde7803e6f7194cad"/>
    <p:sldId xmlns:r="http://schemas.openxmlformats.org/officeDocument/2006/relationships" id="262" r:id="R19f65ff24f2e4a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e97c668ad4c8e" /><Relationship Type="http://schemas.openxmlformats.org/officeDocument/2006/relationships/slide" Target="/ppt/slides/slide1.xml" Id="Re3bfc84035f3466c" /><Relationship Type="http://schemas.openxmlformats.org/officeDocument/2006/relationships/slide" Target="/ppt/slides/slide2.xml" Id="R2151423008854ed9" /><Relationship Type="http://schemas.openxmlformats.org/officeDocument/2006/relationships/slide" Target="/ppt/slides/slide3.xml" Id="Rb93018483a1345a1" /><Relationship Type="http://schemas.openxmlformats.org/officeDocument/2006/relationships/slide" Target="/ppt/slides/slide4.xml" Id="R408f36245c574116" /><Relationship Type="http://schemas.openxmlformats.org/officeDocument/2006/relationships/slide" Target="/ppt/slides/slide5.xml" Id="Rd9cdc84595c246bc" /><Relationship Type="http://schemas.openxmlformats.org/officeDocument/2006/relationships/slide" Target="/ppt/slides/slide6.xml" Id="Rde7803e6f7194cad" /><Relationship Type="http://schemas.openxmlformats.org/officeDocument/2006/relationships/slide" Target="/ppt/slides/slide7.xml" Id="R19f65ff24f2e4a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83d0856f2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16cdb7ca24425" /><Relationship Type="http://schemas.openxmlformats.org/officeDocument/2006/relationships/theme" Target="/ppt/slideMasters/theme/theme1.xml" Id="Ra30d60478212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c16cdb7ca2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8a92aebd9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9e1259ffd44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b9be369c6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87247994c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45bcdf4ff4a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f5aca34954c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6e9d1a8f84a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4 150 264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20 415 697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20 529 017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OLE SCHEI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Eiganesveien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