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6d684aa7e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9c73da37f4a98"/>
  </p:sldMasterIdLst>
  <p:sldIdLst>
    <p:sldId xmlns:r="http://schemas.openxmlformats.org/officeDocument/2006/relationships" id="256" r:id="Rd9887659d0e9403e"/>
    <p:sldId xmlns:r="http://schemas.openxmlformats.org/officeDocument/2006/relationships" id="257" r:id="R882ff94c09154b9f"/>
    <p:sldId xmlns:r="http://schemas.openxmlformats.org/officeDocument/2006/relationships" id="258" r:id="R40acb57c2efb433f"/>
    <p:sldId xmlns:r="http://schemas.openxmlformats.org/officeDocument/2006/relationships" id="259" r:id="R5d01aa820e3440d5"/>
    <p:sldId xmlns:r="http://schemas.openxmlformats.org/officeDocument/2006/relationships" id="260" r:id="Ra4d01f9c45294ee5"/>
    <p:sldId xmlns:r="http://schemas.openxmlformats.org/officeDocument/2006/relationships" id="261" r:id="R0c07e7380bfe4a07"/>
    <p:sldId xmlns:r="http://schemas.openxmlformats.org/officeDocument/2006/relationships" id="262" r:id="Ra1dad7b379d4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9c73da37f4a98" /><Relationship Type="http://schemas.openxmlformats.org/officeDocument/2006/relationships/slide" Target="/ppt/slides/slide1.xml" Id="Rd9887659d0e9403e" /><Relationship Type="http://schemas.openxmlformats.org/officeDocument/2006/relationships/slide" Target="/ppt/slides/slide2.xml" Id="R882ff94c09154b9f" /><Relationship Type="http://schemas.openxmlformats.org/officeDocument/2006/relationships/slide" Target="/ppt/slides/slide3.xml" Id="R40acb57c2efb433f" /><Relationship Type="http://schemas.openxmlformats.org/officeDocument/2006/relationships/slide" Target="/ppt/slides/slide4.xml" Id="R5d01aa820e3440d5" /><Relationship Type="http://schemas.openxmlformats.org/officeDocument/2006/relationships/slide" Target="/ppt/slides/slide5.xml" Id="Ra4d01f9c45294ee5" /><Relationship Type="http://schemas.openxmlformats.org/officeDocument/2006/relationships/slide" Target="/ppt/slides/slide6.xml" Id="R0c07e7380bfe4a07" /><Relationship Type="http://schemas.openxmlformats.org/officeDocument/2006/relationships/slide" Target="/ppt/slides/slide7.xml" Id="Ra1dad7b379d4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3f8383139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f303453564561" /><Relationship Type="http://schemas.openxmlformats.org/officeDocument/2006/relationships/theme" Target="/ppt/slideMasters/theme/theme1.xml" Id="R45a3172b44fe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f30345356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ac7bd1874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966a958be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330cd3129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c2ecbda3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9f431437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2348bd1e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d3599ee8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