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7bbd9f7bef47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48a1f185e04283"/>
  </p:sldMasterIdLst>
  <p:sldIdLst>
    <p:sldId xmlns:r="http://schemas.openxmlformats.org/officeDocument/2006/relationships" id="256" r:id="R5d4ba70716a5407b"/>
    <p:sldId xmlns:r="http://schemas.openxmlformats.org/officeDocument/2006/relationships" id="257" r:id="R006398d8e53f49c7"/>
    <p:sldId xmlns:r="http://schemas.openxmlformats.org/officeDocument/2006/relationships" id="258" r:id="Rd914934d8e44446a"/>
    <p:sldId xmlns:r="http://schemas.openxmlformats.org/officeDocument/2006/relationships" id="259" r:id="Rb7fb6faf7214413a"/>
    <p:sldId xmlns:r="http://schemas.openxmlformats.org/officeDocument/2006/relationships" id="260" r:id="R2554e57ddd0b4a24"/>
    <p:sldId xmlns:r="http://schemas.openxmlformats.org/officeDocument/2006/relationships" id="261" r:id="Rf4b8bd397b7e45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8a1f185e04283" /><Relationship Type="http://schemas.openxmlformats.org/officeDocument/2006/relationships/slide" Target="/ppt/slides/slide1.xml" Id="R5d4ba70716a5407b" /><Relationship Type="http://schemas.openxmlformats.org/officeDocument/2006/relationships/slide" Target="/ppt/slides/slide2.xml" Id="R006398d8e53f49c7" /><Relationship Type="http://schemas.openxmlformats.org/officeDocument/2006/relationships/slide" Target="/ppt/slides/slide3.xml" Id="Rd914934d8e44446a" /><Relationship Type="http://schemas.openxmlformats.org/officeDocument/2006/relationships/slide" Target="/ppt/slides/slide4.xml" Id="Rb7fb6faf7214413a" /><Relationship Type="http://schemas.openxmlformats.org/officeDocument/2006/relationships/slide" Target="/ppt/slides/slide5.xml" Id="R2554e57ddd0b4a24" /><Relationship Type="http://schemas.openxmlformats.org/officeDocument/2006/relationships/slide" Target="/ppt/slides/slide6.xml" Id="Rf4b8bd397b7e45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e251f594042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10b328f5640fa" /><Relationship Type="http://schemas.openxmlformats.org/officeDocument/2006/relationships/theme" Target="/ppt/slideMasters/theme/theme1.xml" Id="R5906de04603d46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210b328f56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925731d3d4a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167c955e945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68567955b4a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7996bf61645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4e89603b046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a454d71db48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SPHERE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