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3f26225a9a4e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74c59e69e64fc4"/>
  </p:sldMasterIdLst>
  <p:sldIdLst>
    <p:sldId xmlns:r="http://schemas.openxmlformats.org/officeDocument/2006/relationships" id="256" r:id="Ra65cd7ce036f41a8"/>
    <p:sldId xmlns:r="http://schemas.openxmlformats.org/officeDocument/2006/relationships" id="257" r:id="R237e806cb57e47c7"/>
    <p:sldId xmlns:r="http://schemas.openxmlformats.org/officeDocument/2006/relationships" id="258" r:id="R137f451b0a954b73"/>
    <p:sldId xmlns:r="http://schemas.openxmlformats.org/officeDocument/2006/relationships" id="259" r:id="R6caf83eadaca41d3"/>
    <p:sldId xmlns:r="http://schemas.openxmlformats.org/officeDocument/2006/relationships" id="260" r:id="R170ede5bdde54494"/>
    <p:sldId xmlns:r="http://schemas.openxmlformats.org/officeDocument/2006/relationships" id="261" r:id="R2da9e4a0e98e494d"/>
    <p:sldId xmlns:r="http://schemas.openxmlformats.org/officeDocument/2006/relationships" id="262" r:id="R45854d5536d74a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4c59e69e64fc4" /><Relationship Type="http://schemas.openxmlformats.org/officeDocument/2006/relationships/slide" Target="/ppt/slides/slide1.xml" Id="Ra65cd7ce036f41a8" /><Relationship Type="http://schemas.openxmlformats.org/officeDocument/2006/relationships/slide" Target="/ppt/slides/slide2.xml" Id="R237e806cb57e47c7" /><Relationship Type="http://schemas.openxmlformats.org/officeDocument/2006/relationships/slide" Target="/ppt/slides/slide3.xml" Id="R137f451b0a954b73" /><Relationship Type="http://schemas.openxmlformats.org/officeDocument/2006/relationships/slide" Target="/ppt/slides/slide4.xml" Id="R6caf83eadaca41d3" /><Relationship Type="http://schemas.openxmlformats.org/officeDocument/2006/relationships/slide" Target="/ppt/slides/slide5.xml" Id="R170ede5bdde54494" /><Relationship Type="http://schemas.openxmlformats.org/officeDocument/2006/relationships/slide" Target="/ppt/slides/slide6.xml" Id="R2da9e4a0e98e494d" /><Relationship Type="http://schemas.openxmlformats.org/officeDocument/2006/relationships/slide" Target="/ppt/slides/slide7.xml" Id="R45854d5536d74a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bf0f839ac47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a64ede0f041df" /><Relationship Type="http://schemas.openxmlformats.org/officeDocument/2006/relationships/theme" Target="/ppt/slideMasters/theme/theme1.xml" Id="R135de0deb8804f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ba64ede0f041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1dcea198a48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936270c094e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bd22c70eb443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26e0b9225248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da850b66f46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5e94ef07a47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04edc7ae54d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ISOLDI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ISOLDI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ISOLDI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ISOLDI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ISOLDI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ISOLDI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1 376 250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−420 803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11 034 827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167 247 773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169 487 557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ISOLDI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GRETHE KRISTIN LINDSTEDT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ÅKE MATTIAS LINDSTEDT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ISOLDI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Jacob Aalls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08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889 220 872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ISOLDI AS</a:t>
            </a:r>
          </a:p>
        </p:txBody>
      </p:sp>
    </p:spTree>
  </p:cSld>
  <p:clrMapOvr>
    <a:masterClrMapping xmlns:a="http://schemas.openxmlformats.org/drawingml/2006/main"/>
  </p:clrMapOvr>
</p:sld>
</file>