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270631ddc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eb682eba64947"/>
  </p:sldMasterIdLst>
  <p:sldIdLst>
    <p:sldId xmlns:r="http://schemas.openxmlformats.org/officeDocument/2006/relationships" id="256" r:id="R6da8e605253d4425"/>
    <p:sldId xmlns:r="http://schemas.openxmlformats.org/officeDocument/2006/relationships" id="257" r:id="Ra49ab2abcb674b9d"/>
    <p:sldId xmlns:r="http://schemas.openxmlformats.org/officeDocument/2006/relationships" id="258" r:id="R2bcef237c0404aa4"/>
    <p:sldId xmlns:r="http://schemas.openxmlformats.org/officeDocument/2006/relationships" id="259" r:id="Rf5e4be59383147f3"/>
    <p:sldId xmlns:r="http://schemas.openxmlformats.org/officeDocument/2006/relationships" id="260" r:id="R158223b56b1e49ea"/>
    <p:sldId xmlns:r="http://schemas.openxmlformats.org/officeDocument/2006/relationships" id="261" r:id="R643cf3ef9ea34ea6"/>
    <p:sldId xmlns:r="http://schemas.openxmlformats.org/officeDocument/2006/relationships" id="262" r:id="Re35f6c8a18f7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b682eba64947" /><Relationship Type="http://schemas.openxmlformats.org/officeDocument/2006/relationships/slide" Target="/ppt/slides/slide1.xml" Id="R6da8e605253d4425" /><Relationship Type="http://schemas.openxmlformats.org/officeDocument/2006/relationships/slide" Target="/ppt/slides/slide2.xml" Id="Ra49ab2abcb674b9d" /><Relationship Type="http://schemas.openxmlformats.org/officeDocument/2006/relationships/slide" Target="/ppt/slides/slide3.xml" Id="R2bcef237c0404aa4" /><Relationship Type="http://schemas.openxmlformats.org/officeDocument/2006/relationships/slide" Target="/ppt/slides/slide4.xml" Id="Rf5e4be59383147f3" /><Relationship Type="http://schemas.openxmlformats.org/officeDocument/2006/relationships/slide" Target="/ppt/slides/slide5.xml" Id="R158223b56b1e49ea" /><Relationship Type="http://schemas.openxmlformats.org/officeDocument/2006/relationships/slide" Target="/ppt/slides/slide6.xml" Id="R643cf3ef9ea34ea6" /><Relationship Type="http://schemas.openxmlformats.org/officeDocument/2006/relationships/slide" Target="/ppt/slides/slide7.xml" Id="Re35f6c8a18f7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d247eec12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105c1b574d5f" /><Relationship Type="http://schemas.openxmlformats.org/officeDocument/2006/relationships/theme" Target="/ppt/slideMasters/theme/theme1.xml" Id="R4805d0d8c229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1105c1b57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119bbb0d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1ad33950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a6ce754c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61c2cbff7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4b8f7dc1d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dfd35c75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5525f0fe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RUBUS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RUBUS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81 518 410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95 980 428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106 767 462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KROGSRUD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YTTERDAL KROGSRUD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YTTERDAL KROGSRUD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RUBUS AS</a:t>
            </a:r>
          </a:p>
        </p:txBody>
      </p:sp>
    </p:spTree>
  </p:cSld>
  <p:clrMapOvr>
    <a:masterClrMapping xmlns:a="http://schemas.openxmlformats.org/drawingml/2006/main"/>
  </p:clrMapOvr>
</p:sld>
</file>