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1b4c08f4d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37db544f74280"/>
  </p:sldMasterIdLst>
  <p:sldIdLst>
    <p:sldId xmlns:r="http://schemas.openxmlformats.org/officeDocument/2006/relationships" id="256" r:id="Re5310264adc745ce"/>
    <p:sldId xmlns:r="http://schemas.openxmlformats.org/officeDocument/2006/relationships" id="257" r:id="Rb66367daa2024ad7"/>
    <p:sldId xmlns:r="http://schemas.openxmlformats.org/officeDocument/2006/relationships" id="258" r:id="R226c5568e3c84b4d"/>
    <p:sldId xmlns:r="http://schemas.openxmlformats.org/officeDocument/2006/relationships" id="259" r:id="R36b43939cdea4267"/>
    <p:sldId xmlns:r="http://schemas.openxmlformats.org/officeDocument/2006/relationships" id="260" r:id="R2816c35f42384a85"/>
    <p:sldId xmlns:r="http://schemas.openxmlformats.org/officeDocument/2006/relationships" id="261" r:id="Re5e75984caef4e08"/>
    <p:sldId xmlns:r="http://schemas.openxmlformats.org/officeDocument/2006/relationships" id="262" r:id="R70894048a4be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37db544f74280" /><Relationship Type="http://schemas.openxmlformats.org/officeDocument/2006/relationships/slide" Target="/ppt/slides/slide1.xml" Id="Re5310264adc745ce" /><Relationship Type="http://schemas.openxmlformats.org/officeDocument/2006/relationships/slide" Target="/ppt/slides/slide2.xml" Id="Rb66367daa2024ad7" /><Relationship Type="http://schemas.openxmlformats.org/officeDocument/2006/relationships/slide" Target="/ppt/slides/slide3.xml" Id="R226c5568e3c84b4d" /><Relationship Type="http://schemas.openxmlformats.org/officeDocument/2006/relationships/slide" Target="/ppt/slides/slide4.xml" Id="R36b43939cdea4267" /><Relationship Type="http://schemas.openxmlformats.org/officeDocument/2006/relationships/slide" Target="/ppt/slides/slide5.xml" Id="R2816c35f42384a85" /><Relationship Type="http://schemas.openxmlformats.org/officeDocument/2006/relationships/slide" Target="/ppt/slides/slide6.xml" Id="Re5e75984caef4e08" /><Relationship Type="http://schemas.openxmlformats.org/officeDocument/2006/relationships/slide" Target="/ppt/slides/slide7.xml" Id="R70894048a4be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56e05ebf1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38a107fb64f4b" /><Relationship Type="http://schemas.openxmlformats.org/officeDocument/2006/relationships/theme" Target="/ppt/slideMasters/theme/theme1.xml" Id="Reab372285672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38a107fb6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1f7f787a5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273b5028d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57b318aa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35f696a2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25edbe48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156c12962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5f89a6531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