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b43b33459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83b8e79d34a6e"/>
  </p:sldMasterIdLst>
  <p:sldIdLst>
    <p:sldId xmlns:r="http://schemas.openxmlformats.org/officeDocument/2006/relationships" id="256" r:id="R4a6973d0e55747d7"/>
    <p:sldId xmlns:r="http://schemas.openxmlformats.org/officeDocument/2006/relationships" id="257" r:id="Ra6ae9474ec694cb0"/>
    <p:sldId xmlns:r="http://schemas.openxmlformats.org/officeDocument/2006/relationships" id="258" r:id="Rc1da9044027f4f7e"/>
    <p:sldId xmlns:r="http://schemas.openxmlformats.org/officeDocument/2006/relationships" id="259" r:id="R4efc6fd8be7a4ecf"/>
    <p:sldId xmlns:r="http://schemas.openxmlformats.org/officeDocument/2006/relationships" id="260" r:id="R479d1aa19ec74b9c"/>
    <p:sldId xmlns:r="http://schemas.openxmlformats.org/officeDocument/2006/relationships" id="261" r:id="R0db1b3821f8d4713"/>
    <p:sldId xmlns:r="http://schemas.openxmlformats.org/officeDocument/2006/relationships" id="262" r:id="Rf95a7136af45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83b8e79d34a6e" /><Relationship Type="http://schemas.openxmlformats.org/officeDocument/2006/relationships/slide" Target="/ppt/slides/slide1.xml" Id="R4a6973d0e55747d7" /><Relationship Type="http://schemas.openxmlformats.org/officeDocument/2006/relationships/slide" Target="/ppt/slides/slide2.xml" Id="Ra6ae9474ec694cb0" /><Relationship Type="http://schemas.openxmlformats.org/officeDocument/2006/relationships/slide" Target="/ppt/slides/slide3.xml" Id="Rc1da9044027f4f7e" /><Relationship Type="http://schemas.openxmlformats.org/officeDocument/2006/relationships/slide" Target="/ppt/slides/slide4.xml" Id="R4efc6fd8be7a4ecf" /><Relationship Type="http://schemas.openxmlformats.org/officeDocument/2006/relationships/slide" Target="/ppt/slides/slide5.xml" Id="R479d1aa19ec74b9c" /><Relationship Type="http://schemas.openxmlformats.org/officeDocument/2006/relationships/slide" Target="/ppt/slides/slide6.xml" Id="R0db1b3821f8d4713" /><Relationship Type="http://schemas.openxmlformats.org/officeDocument/2006/relationships/slide" Target="/ppt/slides/slide7.xml" Id="Rf95a7136af45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35cf4d42347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741bf353b42ae" /><Relationship Type="http://schemas.openxmlformats.org/officeDocument/2006/relationships/theme" Target="/ppt/slideMasters/theme/theme1.xml" Id="Reea7f0d201d148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2741bf353b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d116ca1fb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001d419534e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7f9251a2e4d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acff6feef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4e87b017144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38230de5c48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bf81e247b49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GUVI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−3 353 143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21 703 502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478 514 332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531 748 907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SPIDER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TEVI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SPIDER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TEVI INVEST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 havnevei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889 114 592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