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64822ea5c48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52620ef60c4cab"/>
  </p:sldMasterIdLst>
  <p:sldIdLst>
    <p:sldId xmlns:r="http://schemas.openxmlformats.org/officeDocument/2006/relationships" id="256" r:id="Rb5e1063e3f674e5a"/>
    <p:sldId xmlns:r="http://schemas.openxmlformats.org/officeDocument/2006/relationships" id="257" r:id="Re8267830da1647e5"/>
    <p:sldId xmlns:r="http://schemas.openxmlformats.org/officeDocument/2006/relationships" id="258" r:id="R1c66dc15def6472e"/>
    <p:sldId xmlns:r="http://schemas.openxmlformats.org/officeDocument/2006/relationships" id="259" r:id="R78e5ea5628314dc9"/>
    <p:sldId xmlns:r="http://schemas.openxmlformats.org/officeDocument/2006/relationships" id="260" r:id="Ra2d08ed2ea214133"/>
    <p:sldId xmlns:r="http://schemas.openxmlformats.org/officeDocument/2006/relationships" id="261" r:id="Rc1ac64caca054128"/>
    <p:sldId xmlns:r="http://schemas.openxmlformats.org/officeDocument/2006/relationships" id="262" r:id="R52c2821995c54b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2620ef60c4cab" /><Relationship Type="http://schemas.openxmlformats.org/officeDocument/2006/relationships/slide" Target="/ppt/slides/slide1.xml" Id="Rb5e1063e3f674e5a" /><Relationship Type="http://schemas.openxmlformats.org/officeDocument/2006/relationships/slide" Target="/ppt/slides/slide2.xml" Id="Re8267830da1647e5" /><Relationship Type="http://schemas.openxmlformats.org/officeDocument/2006/relationships/slide" Target="/ppt/slides/slide3.xml" Id="R1c66dc15def6472e" /><Relationship Type="http://schemas.openxmlformats.org/officeDocument/2006/relationships/slide" Target="/ppt/slides/slide4.xml" Id="R78e5ea5628314dc9" /><Relationship Type="http://schemas.openxmlformats.org/officeDocument/2006/relationships/slide" Target="/ppt/slides/slide5.xml" Id="Ra2d08ed2ea214133" /><Relationship Type="http://schemas.openxmlformats.org/officeDocument/2006/relationships/slide" Target="/ppt/slides/slide6.xml" Id="Rc1ac64caca054128" /><Relationship Type="http://schemas.openxmlformats.org/officeDocument/2006/relationships/slide" Target="/ppt/slides/slide7.xml" Id="R52c2821995c54b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dc022d8da42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e84f6eba944ad" /><Relationship Type="http://schemas.openxmlformats.org/officeDocument/2006/relationships/theme" Target="/ppt/slideMasters/theme/theme1.xml" Id="R1773d5a584b0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de84f6eba944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356169581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7d97e907c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f14a9af394f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74f8d6788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a08f7c2774b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80aa5396e44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392e2e52b43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MAKRO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18 755 605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19 303 761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GERHARD BRODTKORB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eivind.magnus@poyry.com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