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6028f0eac43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97bce3d704b14"/>
  </p:sldMasterIdLst>
  <p:sldIdLst>
    <p:sldId xmlns:r="http://schemas.openxmlformats.org/officeDocument/2006/relationships" id="256" r:id="R7bb471d1f0d1453e"/>
    <p:sldId xmlns:r="http://schemas.openxmlformats.org/officeDocument/2006/relationships" id="257" r:id="R2c2d0993a3184134"/>
    <p:sldId xmlns:r="http://schemas.openxmlformats.org/officeDocument/2006/relationships" id="258" r:id="Rcc97192413b748af"/>
    <p:sldId xmlns:r="http://schemas.openxmlformats.org/officeDocument/2006/relationships" id="259" r:id="R99bf97fabccc441e"/>
    <p:sldId xmlns:r="http://schemas.openxmlformats.org/officeDocument/2006/relationships" id="260" r:id="R3216b05138124548"/>
    <p:sldId xmlns:r="http://schemas.openxmlformats.org/officeDocument/2006/relationships" id="261" r:id="R2a59320f9a2c4ab7"/>
    <p:sldId xmlns:r="http://schemas.openxmlformats.org/officeDocument/2006/relationships" id="262" r:id="R5c3b658e6e82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97bce3d704b14" /><Relationship Type="http://schemas.openxmlformats.org/officeDocument/2006/relationships/slide" Target="/ppt/slides/slide1.xml" Id="R7bb471d1f0d1453e" /><Relationship Type="http://schemas.openxmlformats.org/officeDocument/2006/relationships/slide" Target="/ppt/slides/slide2.xml" Id="R2c2d0993a3184134" /><Relationship Type="http://schemas.openxmlformats.org/officeDocument/2006/relationships/slide" Target="/ppt/slides/slide3.xml" Id="Rcc97192413b748af" /><Relationship Type="http://schemas.openxmlformats.org/officeDocument/2006/relationships/slide" Target="/ppt/slides/slide4.xml" Id="R99bf97fabccc441e" /><Relationship Type="http://schemas.openxmlformats.org/officeDocument/2006/relationships/slide" Target="/ppt/slides/slide5.xml" Id="R3216b05138124548" /><Relationship Type="http://schemas.openxmlformats.org/officeDocument/2006/relationships/slide" Target="/ppt/slides/slide6.xml" Id="R2a59320f9a2c4ab7" /><Relationship Type="http://schemas.openxmlformats.org/officeDocument/2006/relationships/slide" Target="/ppt/slides/slide7.xml" Id="R5c3b658e6e82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3ca218e36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e95c3cf344d5" /><Relationship Type="http://schemas.openxmlformats.org/officeDocument/2006/relationships/theme" Target="/ppt/slideMasters/theme/theme1.xml" Id="Rba902dbe59a7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0e95c3cf3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9f266a4047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2e0d28d36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28322876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bf87ad2cd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ce087fcfe4f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bb34aa72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e6af981a7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