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9e280a1d9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1486ff3944316"/>
  </p:sldMasterIdLst>
  <p:sldIdLst>
    <p:sldId xmlns:r="http://schemas.openxmlformats.org/officeDocument/2006/relationships" id="256" r:id="R6065953eeeb94466"/>
    <p:sldId xmlns:r="http://schemas.openxmlformats.org/officeDocument/2006/relationships" id="257" r:id="Rb6e435ea32904071"/>
    <p:sldId xmlns:r="http://schemas.openxmlformats.org/officeDocument/2006/relationships" id="258" r:id="Rde58da765b604d65"/>
    <p:sldId xmlns:r="http://schemas.openxmlformats.org/officeDocument/2006/relationships" id="259" r:id="R0f36883d57964cfe"/>
    <p:sldId xmlns:r="http://schemas.openxmlformats.org/officeDocument/2006/relationships" id="260" r:id="Rdd1e0f361af54ec1"/>
    <p:sldId xmlns:r="http://schemas.openxmlformats.org/officeDocument/2006/relationships" id="261" r:id="R82b6ab8f31f4489e"/>
    <p:sldId xmlns:r="http://schemas.openxmlformats.org/officeDocument/2006/relationships" id="262" r:id="Ra8ec39f6307a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1486ff3944316" /><Relationship Type="http://schemas.openxmlformats.org/officeDocument/2006/relationships/slide" Target="/ppt/slides/slide1.xml" Id="R6065953eeeb94466" /><Relationship Type="http://schemas.openxmlformats.org/officeDocument/2006/relationships/slide" Target="/ppt/slides/slide2.xml" Id="Rb6e435ea32904071" /><Relationship Type="http://schemas.openxmlformats.org/officeDocument/2006/relationships/slide" Target="/ppt/slides/slide3.xml" Id="Rde58da765b604d65" /><Relationship Type="http://schemas.openxmlformats.org/officeDocument/2006/relationships/slide" Target="/ppt/slides/slide4.xml" Id="R0f36883d57964cfe" /><Relationship Type="http://schemas.openxmlformats.org/officeDocument/2006/relationships/slide" Target="/ppt/slides/slide5.xml" Id="Rdd1e0f361af54ec1" /><Relationship Type="http://schemas.openxmlformats.org/officeDocument/2006/relationships/slide" Target="/ppt/slides/slide6.xml" Id="R82b6ab8f31f4489e" /><Relationship Type="http://schemas.openxmlformats.org/officeDocument/2006/relationships/slide" Target="/ppt/slides/slide7.xml" Id="Ra8ec39f6307a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a18a18792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bd41233f4504" /><Relationship Type="http://schemas.openxmlformats.org/officeDocument/2006/relationships/theme" Target="/ppt/slideMasters/theme/theme1.xml" Id="Re1de13feae61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bbd41233f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252c2a933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2c814647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d6f97c07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a0d09009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f27b0fc1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6a6b78ca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c56645e3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