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bd0ddf249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39e315ebe42a2"/>
  </p:sldMasterIdLst>
  <p:sldIdLst>
    <p:sldId xmlns:r="http://schemas.openxmlformats.org/officeDocument/2006/relationships" id="256" r:id="R6690cf9c9efb4717"/>
    <p:sldId xmlns:r="http://schemas.openxmlformats.org/officeDocument/2006/relationships" id="257" r:id="R84c85379c63a4f66"/>
    <p:sldId xmlns:r="http://schemas.openxmlformats.org/officeDocument/2006/relationships" id="258" r:id="R2aee097334ec4425"/>
    <p:sldId xmlns:r="http://schemas.openxmlformats.org/officeDocument/2006/relationships" id="259" r:id="R8a4706ffbbec433c"/>
    <p:sldId xmlns:r="http://schemas.openxmlformats.org/officeDocument/2006/relationships" id="260" r:id="R6b331af974d24d4f"/>
    <p:sldId xmlns:r="http://schemas.openxmlformats.org/officeDocument/2006/relationships" id="261" r:id="R7256b5b9d6554cf9"/>
    <p:sldId xmlns:r="http://schemas.openxmlformats.org/officeDocument/2006/relationships" id="262" r:id="R33e1cec4729e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39e315ebe42a2" /><Relationship Type="http://schemas.openxmlformats.org/officeDocument/2006/relationships/slide" Target="/ppt/slides/slide1.xml" Id="R6690cf9c9efb4717" /><Relationship Type="http://schemas.openxmlformats.org/officeDocument/2006/relationships/slide" Target="/ppt/slides/slide2.xml" Id="R84c85379c63a4f66" /><Relationship Type="http://schemas.openxmlformats.org/officeDocument/2006/relationships/slide" Target="/ppt/slides/slide3.xml" Id="R2aee097334ec4425" /><Relationship Type="http://schemas.openxmlformats.org/officeDocument/2006/relationships/slide" Target="/ppt/slides/slide4.xml" Id="R8a4706ffbbec433c" /><Relationship Type="http://schemas.openxmlformats.org/officeDocument/2006/relationships/slide" Target="/ppt/slides/slide5.xml" Id="R6b331af974d24d4f" /><Relationship Type="http://schemas.openxmlformats.org/officeDocument/2006/relationships/slide" Target="/ppt/slides/slide6.xml" Id="R7256b5b9d6554cf9" /><Relationship Type="http://schemas.openxmlformats.org/officeDocument/2006/relationships/slide" Target="/ppt/slides/slide7.xml" Id="R33e1cec4729e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77ab476b2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439997ba44bc4" /><Relationship Type="http://schemas.openxmlformats.org/officeDocument/2006/relationships/theme" Target="/ppt/slideMasters/theme/theme1.xml" Id="Rc9a572085c95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439997ba4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582085125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36338db044c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f14bf81641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36bb5df049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00cd29af34f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82d3a1571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6b5e2278e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BJØRNDALEN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7 485 332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44 582 082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55 104 829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KRIGU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KRIGU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