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737f9be80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9678d00604c8a"/>
  </p:sldMasterIdLst>
  <p:sldIdLst>
    <p:sldId xmlns:r="http://schemas.openxmlformats.org/officeDocument/2006/relationships" id="256" r:id="R8b37d5fb3df7492b"/>
    <p:sldId xmlns:r="http://schemas.openxmlformats.org/officeDocument/2006/relationships" id="257" r:id="R961ce095df6e4c8f"/>
    <p:sldId xmlns:r="http://schemas.openxmlformats.org/officeDocument/2006/relationships" id="258" r:id="R4fb738a3ef934b5a"/>
    <p:sldId xmlns:r="http://schemas.openxmlformats.org/officeDocument/2006/relationships" id="259" r:id="R536318195b11436e"/>
    <p:sldId xmlns:r="http://schemas.openxmlformats.org/officeDocument/2006/relationships" id="260" r:id="R00d8e0e886564c45"/>
    <p:sldId xmlns:r="http://schemas.openxmlformats.org/officeDocument/2006/relationships" id="261" r:id="R0b14e81929a24cb1"/>
    <p:sldId xmlns:r="http://schemas.openxmlformats.org/officeDocument/2006/relationships" id="262" r:id="Rd01179951f14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9678d00604c8a" /><Relationship Type="http://schemas.openxmlformats.org/officeDocument/2006/relationships/slide" Target="/ppt/slides/slide1.xml" Id="R8b37d5fb3df7492b" /><Relationship Type="http://schemas.openxmlformats.org/officeDocument/2006/relationships/slide" Target="/ppt/slides/slide2.xml" Id="R961ce095df6e4c8f" /><Relationship Type="http://schemas.openxmlformats.org/officeDocument/2006/relationships/slide" Target="/ppt/slides/slide3.xml" Id="R4fb738a3ef934b5a" /><Relationship Type="http://schemas.openxmlformats.org/officeDocument/2006/relationships/slide" Target="/ppt/slides/slide4.xml" Id="R536318195b11436e" /><Relationship Type="http://schemas.openxmlformats.org/officeDocument/2006/relationships/slide" Target="/ppt/slides/slide5.xml" Id="R00d8e0e886564c45" /><Relationship Type="http://schemas.openxmlformats.org/officeDocument/2006/relationships/slide" Target="/ppt/slides/slide6.xml" Id="R0b14e81929a24cb1" /><Relationship Type="http://schemas.openxmlformats.org/officeDocument/2006/relationships/slide" Target="/ppt/slides/slide7.xml" Id="Rd01179951f14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ab2ab513a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ec8ac6aaf4b5b" /><Relationship Type="http://schemas.openxmlformats.org/officeDocument/2006/relationships/theme" Target="/ppt/slideMasters/theme/theme1.xml" Id="R2d0feedf041843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ec8ac6aaf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110101f0d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502f92e32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e51a40ab2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69c8016ae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188cf7bd6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753e039ec47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f22815784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HJELTNES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HJELTNES INVEST AS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72 837 358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75 575 912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 PHILIPP HJELTNES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Prestagarden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888 987 002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HJELTNES INVEST AS</a:t>
            </a:r>
          </a:p>
        </p:txBody>
      </p:sp>
    </p:spTree>
  </p:cSld>
  <p:clrMapOvr>
    <a:masterClrMapping xmlns:a="http://schemas.openxmlformats.org/drawingml/2006/main"/>
  </p:clrMapOvr>
</p:sld>
</file>