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ef652961f79475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a02d8fc2ebe4477"/>
  </p:sldMasterIdLst>
  <p:sldIdLst>
    <p:sldId xmlns:r="http://schemas.openxmlformats.org/officeDocument/2006/relationships" id="256" r:id="R806d68ebaa894f1a"/>
    <p:sldId xmlns:r="http://schemas.openxmlformats.org/officeDocument/2006/relationships" id="257" r:id="R4186b3bf40954930"/>
    <p:sldId xmlns:r="http://schemas.openxmlformats.org/officeDocument/2006/relationships" id="258" r:id="R35649e8a30c24356"/>
    <p:sldId xmlns:r="http://schemas.openxmlformats.org/officeDocument/2006/relationships" id="259" r:id="Rcc853cb898df4ec0"/>
    <p:sldId xmlns:r="http://schemas.openxmlformats.org/officeDocument/2006/relationships" id="260" r:id="R1d7162d8677f4b2c"/>
    <p:sldId xmlns:r="http://schemas.openxmlformats.org/officeDocument/2006/relationships" id="261" r:id="Rfff2145c373e4322"/>
    <p:sldId xmlns:r="http://schemas.openxmlformats.org/officeDocument/2006/relationships" id="262" r:id="R35d185f5814344c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02d8fc2ebe4477" /><Relationship Type="http://schemas.openxmlformats.org/officeDocument/2006/relationships/slide" Target="/ppt/slides/slide1.xml" Id="R806d68ebaa894f1a" /><Relationship Type="http://schemas.openxmlformats.org/officeDocument/2006/relationships/slide" Target="/ppt/slides/slide2.xml" Id="R4186b3bf40954930" /><Relationship Type="http://schemas.openxmlformats.org/officeDocument/2006/relationships/slide" Target="/ppt/slides/slide3.xml" Id="R35649e8a30c24356" /><Relationship Type="http://schemas.openxmlformats.org/officeDocument/2006/relationships/slide" Target="/ppt/slides/slide4.xml" Id="Rcc853cb898df4ec0" /><Relationship Type="http://schemas.openxmlformats.org/officeDocument/2006/relationships/slide" Target="/ppt/slides/slide5.xml" Id="R1d7162d8677f4b2c" /><Relationship Type="http://schemas.openxmlformats.org/officeDocument/2006/relationships/slide" Target="/ppt/slides/slide6.xml" Id="Rfff2145c373e4322" /><Relationship Type="http://schemas.openxmlformats.org/officeDocument/2006/relationships/slide" Target="/ppt/slides/slide7.xml" Id="R35d185f5814344c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06e928ebfd4d0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d1f9a8b2914e07" /><Relationship Type="http://schemas.openxmlformats.org/officeDocument/2006/relationships/theme" Target="/ppt/slideMasters/theme/theme1.xml" Id="R0b9707bacead4e2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9d1f9a8b2914e0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6a519615754c9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c460d1b5e24c1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f4a7858b584f9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23aa1e54364e9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b2b0ccf59343a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eda80b364b480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46839ffeaa488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VOLD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VOLD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VOLD REGNSKAP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VOLD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VOLD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VOLD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20 252 189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2 245 972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1 873 523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8 322 568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11 963 013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VOLD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STIG VOLD  –  65,0 %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AUD KARI GJERDEVIK VOLD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VOLD REGNSKAP AS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VOLD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Snekkerveien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4321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68 48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post@voldregnskap.no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voldregnskap.no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888 978 062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VOLD REGNSKAP AS</a:t>
            </a:r>
          </a:p>
        </p:txBody>
      </p:sp>
    </p:spTree>
  </p:cSld>
  <p:clrMapOvr>
    <a:masterClrMapping xmlns:a="http://schemas.openxmlformats.org/drawingml/2006/main"/>
  </p:clrMapOvr>
</p:sld>
</file>