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87dfd9f99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15db3ee644c01"/>
  </p:sldMasterIdLst>
  <p:sldIdLst>
    <p:sldId xmlns:r="http://schemas.openxmlformats.org/officeDocument/2006/relationships" id="256" r:id="R1497e84881b34380"/>
    <p:sldId xmlns:r="http://schemas.openxmlformats.org/officeDocument/2006/relationships" id="257" r:id="Rc2797401cb39477b"/>
    <p:sldId xmlns:r="http://schemas.openxmlformats.org/officeDocument/2006/relationships" id="258" r:id="R1f50eb86d87c45b1"/>
    <p:sldId xmlns:r="http://schemas.openxmlformats.org/officeDocument/2006/relationships" id="259" r:id="Ra11e3d0c1bb84214"/>
    <p:sldId xmlns:r="http://schemas.openxmlformats.org/officeDocument/2006/relationships" id="260" r:id="Rdde84bc46bcd4dfd"/>
    <p:sldId xmlns:r="http://schemas.openxmlformats.org/officeDocument/2006/relationships" id="261" r:id="R6cd84ad2b6c24434"/>
    <p:sldId xmlns:r="http://schemas.openxmlformats.org/officeDocument/2006/relationships" id="262" r:id="R00dc11c53230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15db3ee644c01" /><Relationship Type="http://schemas.openxmlformats.org/officeDocument/2006/relationships/slide" Target="/ppt/slides/slide1.xml" Id="R1497e84881b34380" /><Relationship Type="http://schemas.openxmlformats.org/officeDocument/2006/relationships/slide" Target="/ppt/slides/slide2.xml" Id="Rc2797401cb39477b" /><Relationship Type="http://schemas.openxmlformats.org/officeDocument/2006/relationships/slide" Target="/ppt/slides/slide3.xml" Id="R1f50eb86d87c45b1" /><Relationship Type="http://schemas.openxmlformats.org/officeDocument/2006/relationships/slide" Target="/ppt/slides/slide4.xml" Id="Ra11e3d0c1bb84214" /><Relationship Type="http://schemas.openxmlformats.org/officeDocument/2006/relationships/slide" Target="/ppt/slides/slide5.xml" Id="Rdde84bc46bcd4dfd" /><Relationship Type="http://schemas.openxmlformats.org/officeDocument/2006/relationships/slide" Target="/ppt/slides/slide6.xml" Id="R6cd84ad2b6c24434" /><Relationship Type="http://schemas.openxmlformats.org/officeDocument/2006/relationships/slide" Target="/ppt/slides/slide7.xml" Id="R00dc11c53230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f153e9db9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c1b61e0c4a45" /><Relationship Type="http://schemas.openxmlformats.org/officeDocument/2006/relationships/theme" Target="/ppt/slideMasters/theme/theme1.xml" Id="R4ee5dc3eb302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cc1b61e0c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b045196c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fba72934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9c1089e4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30176d1c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1f9c1f4c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d65d4004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1c9507f4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