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8dd476d8c146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b6ee6a3b2b4fd9"/>
  </p:sldMasterIdLst>
  <p:sldIdLst>
    <p:sldId xmlns:r="http://schemas.openxmlformats.org/officeDocument/2006/relationships" id="256" r:id="R8de951a60e2049c5"/>
    <p:sldId xmlns:r="http://schemas.openxmlformats.org/officeDocument/2006/relationships" id="257" r:id="Rf8bea7e944144e0b"/>
    <p:sldId xmlns:r="http://schemas.openxmlformats.org/officeDocument/2006/relationships" id="258" r:id="Rd5716527189f45e9"/>
    <p:sldId xmlns:r="http://schemas.openxmlformats.org/officeDocument/2006/relationships" id="259" r:id="R8ca0283f8016441b"/>
    <p:sldId xmlns:r="http://schemas.openxmlformats.org/officeDocument/2006/relationships" id="260" r:id="R448b8ed18a2343cb"/>
    <p:sldId xmlns:r="http://schemas.openxmlformats.org/officeDocument/2006/relationships" id="261" r:id="R3d5167c6cddf4701"/>
    <p:sldId xmlns:r="http://schemas.openxmlformats.org/officeDocument/2006/relationships" id="262" r:id="R6ec5507eb6d247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b6ee6a3b2b4fd9" /><Relationship Type="http://schemas.openxmlformats.org/officeDocument/2006/relationships/slide" Target="/ppt/slides/slide1.xml" Id="R8de951a60e2049c5" /><Relationship Type="http://schemas.openxmlformats.org/officeDocument/2006/relationships/slide" Target="/ppt/slides/slide2.xml" Id="Rf8bea7e944144e0b" /><Relationship Type="http://schemas.openxmlformats.org/officeDocument/2006/relationships/slide" Target="/ppt/slides/slide3.xml" Id="Rd5716527189f45e9" /><Relationship Type="http://schemas.openxmlformats.org/officeDocument/2006/relationships/slide" Target="/ppt/slides/slide4.xml" Id="R8ca0283f8016441b" /><Relationship Type="http://schemas.openxmlformats.org/officeDocument/2006/relationships/slide" Target="/ppt/slides/slide5.xml" Id="R448b8ed18a2343cb" /><Relationship Type="http://schemas.openxmlformats.org/officeDocument/2006/relationships/slide" Target="/ppt/slides/slide6.xml" Id="R3d5167c6cddf4701" /><Relationship Type="http://schemas.openxmlformats.org/officeDocument/2006/relationships/slide" Target="/ppt/slides/slide7.xml" Id="R6ec5507eb6d247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16ea7ac6445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94a8a04704170" /><Relationship Type="http://schemas.openxmlformats.org/officeDocument/2006/relationships/theme" Target="/ppt/slideMasters/theme/theme1.xml" Id="Rc67994a12fda4e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d94a8a0470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812e531d94b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6d985993d42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62c23ccec4a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a73ad0db942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bee17420345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230907d604f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cc807a80a45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INSTÖN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765 320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10 022 328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ARNOLDSEN PER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Skarvaveien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21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pha@stiansen.no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888 968 032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