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6948f71cd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4e19375864840"/>
  </p:sldMasterIdLst>
  <p:sldIdLst>
    <p:sldId xmlns:r="http://schemas.openxmlformats.org/officeDocument/2006/relationships" id="256" r:id="Rf839795d81724a4f"/>
    <p:sldId xmlns:r="http://schemas.openxmlformats.org/officeDocument/2006/relationships" id="257" r:id="R68fbec8d2644476c"/>
    <p:sldId xmlns:r="http://schemas.openxmlformats.org/officeDocument/2006/relationships" id="258" r:id="R7d0955103daa4f70"/>
    <p:sldId xmlns:r="http://schemas.openxmlformats.org/officeDocument/2006/relationships" id="259" r:id="R783b3d5589494c45"/>
    <p:sldId xmlns:r="http://schemas.openxmlformats.org/officeDocument/2006/relationships" id="260" r:id="Rd28145ef0d4141a0"/>
    <p:sldId xmlns:r="http://schemas.openxmlformats.org/officeDocument/2006/relationships" id="261" r:id="Rf2395ea9c7cc4e68"/>
    <p:sldId xmlns:r="http://schemas.openxmlformats.org/officeDocument/2006/relationships" id="262" r:id="R1f5e9b4122c0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4e19375864840" /><Relationship Type="http://schemas.openxmlformats.org/officeDocument/2006/relationships/slide" Target="/ppt/slides/slide1.xml" Id="Rf839795d81724a4f" /><Relationship Type="http://schemas.openxmlformats.org/officeDocument/2006/relationships/slide" Target="/ppt/slides/slide2.xml" Id="R68fbec8d2644476c" /><Relationship Type="http://schemas.openxmlformats.org/officeDocument/2006/relationships/slide" Target="/ppt/slides/slide3.xml" Id="R7d0955103daa4f70" /><Relationship Type="http://schemas.openxmlformats.org/officeDocument/2006/relationships/slide" Target="/ppt/slides/slide4.xml" Id="R783b3d5589494c45" /><Relationship Type="http://schemas.openxmlformats.org/officeDocument/2006/relationships/slide" Target="/ppt/slides/slide5.xml" Id="Rd28145ef0d4141a0" /><Relationship Type="http://schemas.openxmlformats.org/officeDocument/2006/relationships/slide" Target="/ppt/slides/slide6.xml" Id="Rf2395ea9c7cc4e68" /><Relationship Type="http://schemas.openxmlformats.org/officeDocument/2006/relationships/slide" Target="/ppt/slides/slide7.xml" Id="R1f5e9b4122c0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f46d48164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55425ed54845" /><Relationship Type="http://schemas.openxmlformats.org/officeDocument/2006/relationships/theme" Target="/ppt/slideMasters/theme/theme1.xml" Id="R063d3b965f1b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f55425ed5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b3acdbfe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3e75a64f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ce6e12f2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f43abbac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7fd9b9fa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ea50a9e1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a97e0fe5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64 587 093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BRYNSRUD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888 961 402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