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5bc1e7da6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84ecfe1a743b6"/>
  </p:sldMasterIdLst>
  <p:sldIdLst>
    <p:sldId xmlns:r="http://schemas.openxmlformats.org/officeDocument/2006/relationships" id="256" r:id="Rd321a309e7a24a51"/>
    <p:sldId xmlns:r="http://schemas.openxmlformats.org/officeDocument/2006/relationships" id="257" r:id="Rfc2b9c77f9ca4fde"/>
    <p:sldId xmlns:r="http://schemas.openxmlformats.org/officeDocument/2006/relationships" id="258" r:id="Rc6e6ea05c5034cd2"/>
    <p:sldId xmlns:r="http://schemas.openxmlformats.org/officeDocument/2006/relationships" id="259" r:id="R5fc482f4141f461c"/>
    <p:sldId xmlns:r="http://schemas.openxmlformats.org/officeDocument/2006/relationships" id="260" r:id="Ra9c1a3f77a9444e5"/>
    <p:sldId xmlns:r="http://schemas.openxmlformats.org/officeDocument/2006/relationships" id="261" r:id="R6aa5c7abc87942cc"/>
    <p:sldId xmlns:r="http://schemas.openxmlformats.org/officeDocument/2006/relationships" id="262" r:id="Rae984aaabdbd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84ecfe1a743b6" /><Relationship Type="http://schemas.openxmlformats.org/officeDocument/2006/relationships/slide" Target="/ppt/slides/slide1.xml" Id="Rd321a309e7a24a51" /><Relationship Type="http://schemas.openxmlformats.org/officeDocument/2006/relationships/slide" Target="/ppt/slides/slide2.xml" Id="Rfc2b9c77f9ca4fde" /><Relationship Type="http://schemas.openxmlformats.org/officeDocument/2006/relationships/slide" Target="/ppt/slides/slide3.xml" Id="Rc6e6ea05c5034cd2" /><Relationship Type="http://schemas.openxmlformats.org/officeDocument/2006/relationships/slide" Target="/ppt/slides/slide4.xml" Id="R5fc482f4141f461c" /><Relationship Type="http://schemas.openxmlformats.org/officeDocument/2006/relationships/slide" Target="/ppt/slides/slide5.xml" Id="Ra9c1a3f77a9444e5" /><Relationship Type="http://schemas.openxmlformats.org/officeDocument/2006/relationships/slide" Target="/ppt/slides/slide6.xml" Id="R6aa5c7abc87942cc" /><Relationship Type="http://schemas.openxmlformats.org/officeDocument/2006/relationships/slide" Target="/ppt/slides/slide7.xml" Id="Rae984aaabdbd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1400cc04a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7485f43ce4301" /><Relationship Type="http://schemas.openxmlformats.org/officeDocument/2006/relationships/theme" Target="/ppt/slideMasters/theme/theme1.xml" Id="R449228f31dfb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7485f43ce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8c6d5b8d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d178809b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e0e205b1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b450f1d7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06bad6ab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9f2689e9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abe3487d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