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8c3b5f3dd148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cbd3172c13475c"/>
  </p:sldMasterIdLst>
  <p:sldIdLst>
    <p:sldId xmlns:r="http://schemas.openxmlformats.org/officeDocument/2006/relationships" id="256" r:id="Rc01e68bf6a094f85"/>
    <p:sldId xmlns:r="http://schemas.openxmlformats.org/officeDocument/2006/relationships" id="257" r:id="R6f03eebf40c14f71"/>
    <p:sldId xmlns:r="http://schemas.openxmlformats.org/officeDocument/2006/relationships" id="258" r:id="Rcb5723ba1cc54098"/>
    <p:sldId xmlns:r="http://schemas.openxmlformats.org/officeDocument/2006/relationships" id="259" r:id="R0205979adedb4730"/>
    <p:sldId xmlns:r="http://schemas.openxmlformats.org/officeDocument/2006/relationships" id="260" r:id="R4bc7557f16b044ea"/>
    <p:sldId xmlns:r="http://schemas.openxmlformats.org/officeDocument/2006/relationships" id="261" r:id="R2a624e0707e4428a"/>
    <p:sldId xmlns:r="http://schemas.openxmlformats.org/officeDocument/2006/relationships" id="262" r:id="Rb8355f98dd6f49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cbd3172c13475c" /><Relationship Type="http://schemas.openxmlformats.org/officeDocument/2006/relationships/slide" Target="/ppt/slides/slide1.xml" Id="Rc01e68bf6a094f85" /><Relationship Type="http://schemas.openxmlformats.org/officeDocument/2006/relationships/slide" Target="/ppt/slides/slide2.xml" Id="R6f03eebf40c14f71" /><Relationship Type="http://schemas.openxmlformats.org/officeDocument/2006/relationships/slide" Target="/ppt/slides/slide3.xml" Id="Rcb5723ba1cc54098" /><Relationship Type="http://schemas.openxmlformats.org/officeDocument/2006/relationships/slide" Target="/ppt/slides/slide4.xml" Id="R0205979adedb4730" /><Relationship Type="http://schemas.openxmlformats.org/officeDocument/2006/relationships/slide" Target="/ppt/slides/slide5.xml" Id="R4bc7557f16b044ea" /><Relationship Type="http://schemas.openxmlformats.org/officeDocument/2006/relationships/slide" Target="/ppt/slides/slide6.xml" Id="R2a624e0707e4428a" /><Relationship Type="http://schemas.openxmlformats.org/officeDocument/2006/relationships/slide" Target="/ppt/slides/slide7.xml" Id="Rb8355f98dd6f49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56cda8dba14f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0b6a9e0174d26" /><Relationship Type="http://schemas.openxmlformats.org/officeDocument/2006/relationships/theme" Target="/ppt/slideMasters/theme/theme1.xml" Id="Ra70707605f4e4e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60b6a9e0174d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ee30e95864c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4ebf07e5645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277f5f8c648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9598818304e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0cb09670841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d1162f19044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337ec492a49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HAVNEKONTORET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HAVNEKONTORET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53 428 846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2 449 327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1 752 226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9 922 646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18 748 068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Slottsgaten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cc.havnekontoret@choice.no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888 797 912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