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fbcbfe46df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852c57163482f"/>
  </p:sldMasterIdLst>
  <p:sldIdLst>
    <p:sldId xmlns:r="http://schemas.openxmlformats.org/officeDocument/2006/relationships" id="256" r:id="R4056e5e7725f409b"/>
    <p:sldId xmlns:r="http://schemas.openxmlformats.org/officeDocument/2006/relationships" id="257" r:id="Re53c22370e7c4fe9"/>
    <p:sldId xmlns:r="http://schemas.openxmlformats.org/officeDocument/2006/relationships" id="258" r:id="Rfa1214416958452e"/>
    <p:sldId xmlns:r="http://schemas.openxmlformats.org/officeDocument/2006/relationships" id="259" r:id="Rc2677c04b6134c9b"/>
    <p:sldId xmlns:r="http://schemas.openxmlformats.org/officeDocument/2006/relationships" id="260" r:id="R56445825a5384448"/>
    <p:sldId xmlns:r="http://schemas.openxmlformats.org/officeDocument/2006/relationships" id="261" r:id="R84203fc992f54c5d"/>
    <p:sldId xmlns:r="http://schemas.openxmlformats.org/officeDocument/2006/relationships" id="262" r:id="Rd133934a9090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852c57163482f" /><Relationship Type="http://schemas.openxmlformats.org/officeDocument/2006/relationships/slide" Target="/ppt/slides/slide1.xml" Id="R4056e5e7725f409b" /><Relationship Type="http://schemas.openxmlformats.org/officeDocument/2006/relationships/slide" Target="/ppt/slides/slide2.xml" Id="Re53c22370e7c4fe9" /><Relationship Type="http://schemas.openxmlformats.org/officeDocument/2006/relationships/slide" Target="/ppt/slides/slide3.xml" Id="Rfa1214416958452e" /><Relationship Type="http://schemas.openxmlformats.org/officeDocument/2006/relationships/slide" Target="/ppt/slides/slide4.xml" Id="Rc2677c04b6134c9b" /><Relationship Type="http://schemas.openxmlformats.org/officeDocument/2006/relationships/slide" Target="/ppt/slides/slide5.xml" Id="R56445825a5384448" /><Relationship Type="http://schemas.openxmlformats.org/officeDocument/2006/relationships/slide" Target="/ppt/slides/slide6.xml" Id="R84203fc992f54c5d" /><Relationship Type="http://schemas.openxmlformats.org/officeDocument/2006/relationships/slide" Target="/ppt/slides/slide7.xml" Id="Rd133934a9090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7a91b1fc0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96b6c097249db" /><Relationship Type="http://schemas.openxmlformats.org/officeDocument/2006/relationships/theme" Target="/ppt/slideMasters/theme/theme1.xml" Id="Rc4a3e44075d64f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d96b6c0972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98709e08b44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9b4de84ef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d86c1d9ba42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ef1d605e942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239d683c743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5afc76ef741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ff2f4f182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HOTELL AS ble etablert [år] og holder til i Solvorn.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26 428 201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60 814 837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OLE-HENRIK NITTER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Solvornvegen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6879 Solvorn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888 241 752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