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f48f53c89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a9c82ad984d16"/>
  </p:sldMasterIdLst>
  <p:sldIdLst>
    <p:sldId xmlns:r="http://schemas.openxmlformats.org/officeDocument/2006/relationships" id="256" r:id="Re0ed3de2bd7a45ca"/>
    <p:sldId xmlns:r="http://schemas.openxmlformats.org/officeDocument/2006/relationships" id="257" r:id="R6934fe1fb6bd49c7"/>
    <p:sldId xmlns:r="http://schemas.openxmlformats.org/officeDocument/2006/relationships" id="258" r:id="R14936b0d85894770"/>
    <p:sldId xmlns:r="http://schemas.openxmlformats.org/officeDocument/2006/relationships" id="259" r:id="Rd2bcdf3ea6de40be"/>
    <p:sldId xmlns:r="http://schemas.openxmlformats.org/officeDocument/2006/relationships" id="260" r:id="Rdb446813ce1c41a9"/>
    <p:sldId xmlns:r="http://schemas.openxmlformats.org/officeDocument/2006/relationships" id="261" r:id="Rf996ffa044964130"/>
    <p:sldId xmlns:r="http://schemas.openxmlformats.org/officeDocument/2006/relationships" id="262" r:id="R84d71978ca8a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a9c82ad984d16" /><Relationship Type="http://schemas.openxmlformats.org/officeDocument/2006/relationships/slide" Target="/ppt/slides/slide1.xml" Id="Re0ed3de2bd7a45ca" /><Relationship Type="http://schemas.openxmlformats.org/officeDocument/2006/relationships/slide" Target="/ppt/slides/slide2.xml" Id="R6934fe1fb6bd49c7" /><Relationship Type="http://schemas.openxmlformats.org/officeDocument/2006/relationships/slide" Target="/ppt/slides/slide3.xml" Id="R14936b0d85894770" /><Relationship Type="http://schemas.openxmlformats.org/officeDocument/2006/relationships/slide" Target="/ppt/slides/slide4.xml" Id="Rd2bcdf3ea6de40be" /><Relationship Type="http://schemas.openxmlformats.org/officeDocument/2006/relationships/slide" Target="/ppt/slides/slide5.xml" Id="Rdb446813ce1c41a9" /><Relationship Type="http://schemas.openxmlformats.org/officeDocument/2006/relationships/slide" Target="/ppt/slides/slide6.xml" Id="Rf996ffa044964130" /><Relationship Type="http://schemas.openxmlformats.org/officeDocument/2006/relationships/slide" Target="/ppt/slides/slide7.xml" Id="R84d71978ca8a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4617b24c1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f5b039324f07" /><Relationship Type="http://schemas.openxmlformats.org/officeDocument/2006/relationships/theme" Target="/ppt/slideMasters/theme/theme1.xml" Id="R453f1fdd246e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2f5b03932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a62f8795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6fd0631e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24c9cbce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1e07b603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54b01a67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1f0fbdf1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93488464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