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23aff8bc4c40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4c1479c0674b43"/>
  </p:sldMasterIdLst>
  <p:sldIdLst>
    <p:sldId xmlns:r="http://schemas.openxmlformats.org/officeDocument/2006/relationships" id="256" r:id="R5754c1424e984d69"/>
    <p:sldId xmlns:r="http://schemas.openxmlformats.org/officeDocument/2006/relationships" id="257" r:id="R5698e41de86342cd"/>
    <p:sldId xmlns:r="http://schemas.openxmlformats.org/officeDocument/2006/relationships" id="258" r:id="R1b0a073069ea4313"/>
    <p:sldId xmlns:r="http://schemas.openxmlformats.org/officeDocument/2006/relationships" id="259" r:id="Rd0e52efaca6e49ad"/>
    <p:sldId xmlns:r="http://schemas.openxmlformats.org/officeDocument/2006/relationships" id="260" r:id="Rf91d6a9741784bb5"/>
    <p:sldId xmlns:r="http://schemas.openxmlformats.org/officeDocument/2006/relationships" id="261" r:id="R90d059b47c30445d"/>
    <p:sldId xmlns:r="http://schemas.openxmlformats.org/officeDocument/2006/relationships" id="262" r:id="R1d359bb0485d4b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4c1479c0674b43" /><Relationship Type="http://schemas.openxmlformats.org/officeDocument/2006/relationships/slide" Target="/ppt/slides/slide1.xml" Id="R5754c1424e984d69" /><Relationship Type="http://schemas.openxmlformats.org/officeDocument/2006/relationships/slide" Target="/ppt/slides/slide2.xml" Id="R5698e41de86342cd" /><Relationship Type="http://schemas.openxmlformats.org/officeDocument/2006/relationships/slide" Target="/ppt/slides/slide3.xml" Id="R1b0a073069ea4313" /><Relationship Type="http://schemas.openxmlformats.org/officeDocument/2006/relationships/slide" Target="/ppt/slides/slide4.xml" Id="Rd0e52efaca6e49ad" /><Relationship Type="http://schemas.openxmlformats.org/officeDocument/2006/relationships/slide" Target="/ppt/slides/slide5.xml" Id="Rf91d6a9741784bb5" /><Relationship Type="http://schemas.openxmlformats.org/officeDocument/2006/relationships/slide" Target="/ppt/slides/slide6.xml" Id="R90d059b47c30445d" /><Relationship Type="http://schemas.openxmlformats.org/officeDocument/2006/relationships/slide" Target="/ppt/slides/slide7.xml" Id="R1d359bb0485d4b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74469bd1341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f3e9830ec4dcb" /><Relationship Type="http://schemas.openxmlformats.org/officeDocument/2006/relationships/theme" Target="/ppt/slideMasters/theme/theme1.xml" Id="R56a36aa005854f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ef3e9830ec4d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4b45b785a48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47790072848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e8f41fb5a4f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114f831224a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06abb6dc84e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44932469541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193867e6349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FINDAL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FINDAL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10 624 238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−10 220 818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3 548 728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ABCHUS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888 106 952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