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c7c545b0d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2ebf39f404b6c"/>
  </p:sldMasterIdLst>
  <p:sldIdLst>
    <p:sldId xmlns:r="http://schemas.openxmlformats.org/officeDocument/2006/relationships" id="256" r:id="R8d1ddca1f60a4ed3"/>
    <p:sldId xmlns:r="http://schemas.openxmlformats.org/officeDocument/2006/relationships" id="257" r:id="R9dc4eaa543654e10"/>
    <p:sldId xmlns:r="http://schemas.openxmlformats.org/officeDocument/2006/relationships" id="258" r:id="R3fd8207732324bcc"/>
    <p:sldId xmlns:r="http://schemas.openxmlformats.org/officeDocument/2006/relationships" id="259" r:id="R262615dd96d94c08"/>
    <p:sldId xmlns:r="http://schemas.openxmlformats.org/officeDocument/2006/relationships" id="260" r:id="R89101a2318df4b07"/>
    <p:sldId xmlns:r="http://schemas.openxmlformats.org/officeDocument/2006/relationships" id="261" r:id="R4e69b599d5fc4f12"/>
    <p:sldId xmlns:r="http://schemas.openxmlformats.org/officeDocument/2006/relationships" id="262" r:id="Rb4dec8ee66bc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2ebf39f404b6c" /><Relationship Type="http://schemas.openxmlformats.org/officeDocument/2006/relationships/slide" Target="/ppt/slides/slide1.xml" Id="R8d1ddca1f60a4ed3" /><Relationship Type="http://schemas.openxmlformats.org/officeDocument/2006/relationships/slide" Target="/ppt/slides/slide2.xml" Id="R9dc4eaa543654e10" /><Relationship Type="http://schemas.openxmlformats.org/officeDocument/2006/relationships/slide" Target="/ppt/slides/slide3.xml" Id="R3fd8207732324bcc" /><Relationship Type="http://schemas.openxmlformats.org/officeDocument/2006/relationships/slide" Target="/ppt/slides/slide4.xml" Id="R262615dd96d94c08" /><Relationship Type="http://schemas.openxmlformats.org/officeDocument/2006/relationships/slide" Target="/ppt/slides/slide5.xml" Id="R89101a2318df4b07" /><Relationship Type="http://schemas.openxmlformats.org/officeDocument/2006/relationships/slide" Target="/ppt/slides/slide6.xml" Id="R4e69b599d5fc4f12" /><Relationship Type="http://schemas.openxmlformats.org/officeDocument/2006/relationships/slide" Target="/ppt/slides/slide7.xml" Id="Rb4dec8ee66bc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3961fcdc4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82cc183ac4baa" /><Relationship Type="http://schemas.openxmlformats.org/officeDocument/2006/relationships/theme" Target="/ppt/slideMasters/theme/theme1.xml" Id="R7f8b404190be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82cc183ac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b198fbca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170ce445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a397dcea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ecd957d8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95163dc4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b21c05c2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a5b3ef9c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