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d6c8463d6845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c3653b7b2d44ee"/>
  </p:sldMasterIdLst>
  <p:sldIdLst>
    <p:sldId xmlns:r="http://schemas.openxmlformats.org/officeDocument/2006/relationships" id="256" r:id="R7d3e167637384b95"/>
    <p:sldId xmlns:r="http://schemas.openxmlformats.org/officeDocument/2006/relationships" id="257" r:id="Rf2bcd2e7597f4e12"/>
    <p:sldId xmlns:r="http://schemas.openxmlformats.org/officeDocument/2006/relationships" id="258" r:id="R6aefdd96735a4346"/>
    <p:sldId xmlns:r="http://schemas.openxmlformats.org/officeDocument/2006/relationships" id="259" r:id="R50318d242ce74e87"/>
    <p:sldId xmlns:r="http://schemas.openxmlformats.org/officeDocument/2006/relationships" id="260" r:id="Rccc6d1302f1c4676"/>
    <p:sldId xmlns:r="http://schemas.openxmlformats.org/officeDocument/2006/relationships" id="261" r:id="Raf1d4e3e667d413e"/>
    <p:sldId xmlns:r="http://schemas.openxmlformats.org/officeDocument/2006/relationships" id="262" r:id="Rb3be58017de04b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3653b7b2d44ee" /><Relationship Type="http://schemas.openxmlformats.org/officeDocument/2006/relationships/slide" Target="/ppt/slides/slide1.xml" Id="R7d3e167637384b95" /><Relationship Type="http://schemas.openxmlformats.org/officeDocument/2006/relationships/slide" Target="/ppt/slides/slide2.xml" Id="Rf2bcd2e7597f4e12" /><Relationship Type="http://schemas.openxmlformats.org/officeDocument/2006/relationships/slide" Target="/ppt/slides/slide3.xml" Id="R6aefdd96735a4346" /><Relationship Type="http://schemas.openxmlformats.org/officeDocument/2006/relationships/slide" Target="/ppt/slides/slide4.xml" Id="R50318d242ce74e87" /><Relationship Type="http://schemas.openxmlformats.org/officeDocument/2006/relationships/slide" Target="/ppt/slides/slide5.xml" Id="Rccc6d1302f1c4676" /><Relationship Type="http://schemas.openxmlformats.org/officeDocument/2006/relationships/slide" Target="/ppt/slides/slide6.xml" Id="Raf1d4e3e667d413e" /><Relationship Type="http://schemas.openxmlformats.org/officeDocument/2006/relationships/slide" Target="/ppt/slides/slide7.xml" Id="Rb3be58017de04b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0cf33006c40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7b45604a347c5" /><Relationship Type="http://schemas.openxmlformats.org/officeDocument/2006/relationships/theme" Target="/ppt/slideMasters/theme/theme1.xml" Id="R2b54ae6c537146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7b45604a347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28cfda23d4f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ff78974db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a7df429e542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37828015944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adcd5718949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0bd5bac0e42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d8a3dc3e345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HOLDING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7 589 496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7 720 092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JAKOB ENGER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LYSAKER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HAUGERUD VOLDEN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post@bacus.no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888 023 852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