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9d3874c7eb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eaf4503614178"/>
  </p:sldMasterIdLst>
  <p:sldIdLst>
    <p:sldId xmlns:r="http://schemas.openxmlformats.org/officeDocument/2006/relationships" id="256" r:id="Raee60ab4d18748b1"/>
    <p:sldId xmlns:r="http://schemas.openxmlformats.org/officeDocument/2006/relationships" id="257" r:id="R3d49111ad71a485c"/>
    <p:sldId xmlns:r="http://schemas.openxmlformats.org/officeDocument/2006/relationships" id="258" r:id="Ra76de864b82344ff"/>
    <p:sldId xmlns:r="http://schemas.openxmlformats.org/officeDocument/2006/relationships" id="259" r:id="R5fc28da93e864907"/>
    <p:sldId xmlns:r="http://schemas.openxmlformats.org/officeDocument/2006/relationships" id="260" r:id="R0e3707957caf4a25"/>
    <p:sldId xmlns:r="http://schemas.openxmlformats.org/officeDocument/2006/relationships" id="261" r:id="Rdd44a9152e034548"/>
    <p:sldId xmlns:r="http://schemas.openxmlformats.org/officeDocument/2006/relationships" id="262" r:id="R2223ead6078c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eaf4503614178" /><Relationship Type="http://schemas.openxmlformats.org/officeDocument/2006/relationships/slide" Target="/ppt/slides/slide1.xml" Id="Raee60ab4d18748b1" /><Relationship Type="http://schemas.openxmlformats.org/officeDocument/2006/relationships/slide" Target="/ppt/slides/slide2.xml" Id="R3d49111ad71a485c" /><Relationship Type="http://schemas.openxmlformats.org/officeDocument/2006/relationships/slide" Target="/ppt/slides/slide3.xml" Id="Ra76de864b82344ff" /><Relationship Type="http://schemas.openxmlformats.org/officeDocument/2006/relationships/slide" Target="/ppt/slides/slide4.xml" Id="R5fc28da93e864907" /><Relationship Type="http://schemas.openxmlformats.org/officeDocument/2006/relationships/slide" Target="/ppt/slides/slide5.xml" Id="R0e3707957caf4a25" /><Relationship Type="http://schemas.openxmlformats.org/officeDocument/2006/relationships/slide" Target="/ppt/slides/slide6.xml" Id="Rdd44a9152e034548" /><Relationship Type="http://schemas.openxmlformats.org/officeDocument/2006/relationships/slide" Target="/ppt/slides/slide7.xml" Id="R2223ead6078c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1b3535f07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6609bafbc4539" /><Relationship Type="http://schemas.openxmlformats.org/officeDocument/2006/relationships/theme" Target="/ppt/slideMasters/theme/theme1.xml" Id="R8588c82f422340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76609bafbc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14a7ba745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f244e4cf0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e9be56a2e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9630aaed64c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2dd8800ca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c805bef8f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8972ba76f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66 933 380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83 734 170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HENRIK SYVERSEN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888 016 732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