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e95cf2923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eb095557e46ca"/>
  </p:sldMasterIdLst>
  <p:sldIdLst>
    <p:sldId xmlns:r="http://schemas.openxmlformats.org/officeDocument/2006/relationships" id="256" r:id="R142f658e77dc47a2"/>
    <p:sldId xmlns:r="http://schemas.openxmlformats.org/officeDocument/2006/relationships" id="257" r:id="R3dfaa4c4c1be45dd"/>
    <p:sldId xmlns:r="http://schemas.openxmlformats.org/officeDocument/2006/relationships" id="258" r:id="R9cc50aad2a614d56"/>
    <p:sldId xmlns:r="http://schemas.openxmlformats.org/officeDocument/2006/relationships" id="259" r:id="Rd94f8a65135e4634"/>
    <p:sldId xmlns:r="http://schemas.openxmlformats.org/officeDocument/2006/relationships" id="260" r:id="R75eca59adf174a7a"/>
    <p:sldId xmlns:r="http://schemas.openxmlformats.org/officeDocument/2006/relationships" id="261" r:id="R82b27a5d46e147ca"/>
    <p:sldId xmlns:r="http://schemas.openxmlformats.org/officeDocument/2006/relationships" id="262" r:id="Rf7d04ba998fd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eb095557e46ca" /><Relationship Type="http://schemas.openxmlformats.org/officeDocument/2006/relationships/slide" Target="/ppt/slides/slide1.xml" Id="R142f658e77dc47a2" /><Relationship Type="http://schemas.openxmlformats.org/officeDocument/2006/relationships/slide" Target="/ppt/slides/slide2.xml" Id="R3dfaa4c4c1be45dd" /><Relationship Type="http://schemas.openxmlformats.org/officeDocument/2006/relationships/slide" Target="/ppt/slides/slide3.xml" Id="R9cc50aad2a614d56" /><Relationship Type="http://schemas.openxmlformats.org/officeDocument/2006/relationships/slide" Target="/ppt/slides/slide4.xml" Id="Rd94f8a65135e4634" /><Relationship Type="http://schemas.openxmlformats.org/officeDocument/2006/relationships/slide" Target="/ppt/slides/slide5.xml" Id="R75eca59adf174a7a" /><Relationship Type="http://schemas.openxmlformats.org/officeDocument/2006/relationships/slide" Target="/ppt/slides/slide6.xml" Id="R82b27a5d46e147ca" /><Relationship Type="http://schemas.openxmlformats.org/officeDocument/2006/relationships/slide" Target="/ppt/slides/slide7.xml" Id="Rf7d04ba998fd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9c448a881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7102ad22a40f6" /><Relationship Type="http://schemas.openxmlformats.org/officeDocument/2006/relationships/theme" Target="/ppt/slideMasters/theme/theme1.xml" Id="R4cfa538780df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7102ad22a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5b9055a44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7eec2c58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e4647ccb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f50448748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db0208f8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a0b26926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0775511a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