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fec321e8d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9bc6b06ed4f8c"/>
  </p:sldMasterIdLst>
  <p:sldIdLst>
    <p:sldId xmlns:r="http://schemas.openxmlformats.org/officeDocument/2006/relationships" id="256" r:id="R269b8b5bccfc4b02"/>
    <p:sldId xmlns:r="http://schemas.openxmlformats.org/officeDocument/2006/relationships" id="257" r:id="R38a6d21bfa184b1f"/>
    <p:sldId xmlns:r="http://schemas.openxmlformats.org/officeDocument/2006/relationships" id="258" r:id="R2e33e470779e47b5"/>
    <p:sldId xmlns:r="http://schemas.openxmlformats.org/officeDocument/2006/relationships" id="259" r:id="R996ec6cb6bd846a7"/>
    <p:sldId xmlns:r="http://schemas.openxmlformats.org/officeDocument/2006/relationships" id="260" r:id="R0b5126360e124c29"/>
    <p:sldId xmlns:r="http://schemas.openxmlformats.org/officeDocument/2006/relationships" id="261" r:id="Ra88e6132c2b842a1"/>
    <p:sldId xmlns:r="http://schemas.openxmlformats.org/officeDocument/2006/relationships" id="262" r:id="Reafe0a10128042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9bc6b06ed4f8c" /><Relationship Type="http://schemas.openxmlformats.org/officeDocument/2006/relationships/slide" Target="/ppt/slides/slide1.xml" Id="R269b8b5bccfc4b02" /><Relationship Type="http://schemas.openxmlformats.org/officeDocument/2006/relationships/slide" Target="/ppt/slides/slide2.xml" Id="R38a6d21bfa184b1f" /><Relationship Type="http://schemas.openxmlformats.org/officeDocument/2006/relationships/slide" Target="/ppt/slides/slide3.xml" Id="R2e33e470779e47b5" /><Relationship Type="http://schemas.openxmlformats.org/officeDocument/2006/relationships/slide" Target="/ppt/slides/slide4.xml" Id="R996ec6cb6bd846a7" /><Relationship Type="http://schemas.openxmlformats.org/officeDocument/2006/relationships/slide" Target="/ppt/slides/slide5.xml" Id="R0b5126360e124c29" /><Relationship Type="http://schemas.openxmlformats.org/officeDocument/2006/relationships/slide" Target="/ppt/slides/slide6.xml" Id="Ra88e6132c2b842a1" /><Relationship Type="http://schemas.openxmlformats.org/officeDocument/2006/relationships/slide" Target="/ppt/slides/slide7.xml" Id="Reafe0a10128042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3dba12743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937beeee14cf6" /><Relationship Type="http://schemas.openxmlformats.org/officeDocument/2006/relationships/theme" Target="/ppt/slideMasters/theme/theme1.xml" Id="R538f1d00f2c6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937beeee1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7c1242641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9d742e4a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854e5142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639a86369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6edca26d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9d013f743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88fda9766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GOSSA INVEST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LARS EIVIND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GURRICH MARIANNE STÄRK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HANNE MARI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INGER MARI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