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5c1fcb736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22093211a4a34"/>
  </p:sldMasterIdLst>
  <p:sldIdLst>
    <p:sldId xmlns:r="http://schemas.openxmlformats.org/officeDocument/2006/relationships" id="256" r:id="Rd69f1f5890a7483f"/>
    <p:sldId xmlns:r="http://schemas.openxmlformats.org/officeDocument/2006/relationships" id="257" r:id="Rb629d302969b45fd"/>
    <p:sldId xmlns:r="http://schemas.openxmlformats.org/officeDocument/2006/relationships" id="258" r:id="Rf2c603d806144a16"/>
    <p:sldId xmlns:r="http://schemas.openxmlformats.org/officeDocument/2006/relationships" id="259" r:id="Rdbeb008d4853462e"/>
    <p:sldId xmlns:r="http://schemas.openxmlformats.org/officeDocument/2006/relationships" id="260" r:id="R2134245e7b4c434d"/>
    <p:sldId xmlns:r="http://schemas.openxmlformats.org/officeDocument/2006/relationships" id="261" r:id="R638b31e8e727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22093211a4a34" /><Relationship Type="http://schemas.openxmlformats.org/officeDocument/2006/relationships/slide" Target="/ppt/slides/slide1.xml" Id="Rd69f1f5890a7483f" /><Relationship Type="http://schemas.openxmlformats.org/officeDocument/2006/relationships/slide" Target="/ppt/slides/slide2.xml" Id="Rb629d302969b45fd" /><Relationship Type="http://schemas.openxmlformats.org/officeDocument/2006/relationships/slide" Target="/ppt/slides/slide3.xml" Id="Rf2c603d806144a16" /><Relationship Type="http://schemas.openxmlformats.org/officeDocument/2006/relationships/slide" Target="/ppt/slides/slide4.xml" Id="Rdbeb008d4853462e" /><Relationship Type="http://schemas.openxmlformats.org/officeDocument/2006/relationships/slide" Target="/ppt/slides/slide5.xml" Id="R2134245e7b4c434d" /><Relationship Type="http://schemas.openxmlformats.org/officeDocument/2006/relationships/slide" Target="/ppt/slides/slide6.xml" Id="R638b31e8e727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70fd1de47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42fc9cabd460a" /><Relationship Type="http://schemas.openxmlformats.org/officeDocument/2006/relationships/theme" Target="/ppt/slideMasters/theme/theme1.xml" Id="R4b6654de1f3e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42fc9cabd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a5e1392b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81ae4515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b6e294fc2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238ba503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98dc50a86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2cb8bbe6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