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d8e64bd57744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7886e7e134d7a"/>
  </p:sldMasterIdLst>
  <p:sldIdLst>
    <p:sldId xmlns:r="http://schemas.openxmlformats.org/officeDocument/2006/relationships" id="256" r:id="R7c959347b7464236"/>
    <p:sldId xmlns:r="http://schemas.openxmlformats.org/officeDocument/2006/relationships" id="257" r:id="Ra891c8622c524d54"/>
    <p:sldId xmlns:r="http://schemas.openxmlformats.org/officeDocument/2006/relationships" id="258" r:id="R666bf0189c4a49a0"/>
    <p:sldId xmlns:r="http://schemas.openxmlformats.org/officeDocument/2006/relationships" id="259" r:id="R1f877f4bc52f4886"/>
    <p:sldId xmlns:r="http://schemas.openxmlformats.org/officeDocument/2006/relationships" id="260" r:id="R73e2ae7eb10e4715"/>
    <p:sldId xmlns:r="http://schemas.openxmlformats.org/officeDocument/2006/relationships" id="261" r:id="R801ba60bf20f4877"/>
    <p:sldId xmlns:r="http://schemas.openxmlformats.org/officeDocument/2006/relationships" id="262" r:id="R61f5b9d29fb9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7886e7e134d7a" /><Relationship Type="http://schemas.openxmlformats.org/officeDocument/2006/relationships/slide" Target="/ppt/slides/slide1.xml" Id="R7c959347b7464236" /><Relationship Type="http://schemas.openxmlformats.org/officeDocument/2006/relationships/slide" Target="/ppt/slides/slide2.xml" Id="Ra891c8622c524d54" /><Relationship Type="http://schemas.openxmlformats.org/officeDocument/2006/relationships/slide" Target="/ppt/slides/slide3.xml" Id="R666bf0189c4a49a0" /><Relationship Type="http://schemas.openxmlformats.org/officeDocument/2006/relationships/slide" Target="/ppt/slides/slide4.xml" Id="R1f877f4bc52f4886" /><Relationship Type="http://schemas.openxmlformats.org/officeDocument/2006/relationships/slide" Target="/ppt/slides/slide5.xml" Id="R73e2ae7eb10e4715" /><Relationship Type="http://schemas.openxmlformats.org/officeDocument/2006/relationships/slide" Target="/ppt/slides/slide6.xml" Id="R801ba60bf20f4877" /><Relationship Type="http://schemas.openxmlformats.org/officeDocument/2006/relationships/slide" Target="/ppt/slides/slide7.xml" Id="R61f5b9d29fb9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11877f60c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38c6c1f99409b" /><Relationship Type="http://schemas.openxmlformats.org/officeDocument/2006/relationships/theme" Target="/ppt/slideMasters/theme/theme1.xml" Id="Rf2e1ccdda22345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638c6c1f99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02909a08c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8bdd1f3fc4b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4be1ffde740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24ca78bc34e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bc2cc1b45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961422ee2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46e5d2bcb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887 324 832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