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37c590965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872332bd44a67"/>
  </p:sldMasterIdLst>
  <p:sldIdLst>
    <p:sldId xmlns:r="http://schemas.openxmlformats.org/officeDocument/2006/relationships" id="256" r:id="Re37f911d27304558"/>
    <p:sldId xmlns:r="http://schemas.openxmlformats.org/officeDocument/2006/relationships" id="257" r:id="R1eed178c50bd447d"/>
    <p:sldId xmlns:r="http://schemas.openxmlformats.org/officeDocument/2006/relationships" id="258" r:id="R30e667162cbe4e6a"/>
    <p:sldId xmlns:r="http://schemas.openxmlformats.org/officeDocument/2006/relationships" id="259" r:id="R81a8163a5b9942d1"/>
    <p:sldId xmlns:r="http://schemas.openxmlformats.org/officeDocument/2006/relationships" id="260" r:id="Rdde6d7bb75944130"/>
    <p:sldId xmlns:r="http://schemas.openxmlformats.org/officeDocument/2006/relationships" id="261" r:id="R7d1d81134fa34e73"/>
    <p:sldId xmlns:r="http://schemas.openxmlformats.org/officeDocument/2006/relationships" id="262" r:id="R914ba3d1862c4e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872332bd44a67" /><Relationship Type="http://schemas.openxmlformats.org/officeDocument/2006/relationships/slide" Target="/ppt/slides/slide1.xml" Id="Re37f911d27304558" /><Relationship Type="http://schemas.openxmlformats.org/officeDocument/2006/relationships/slide" Target="/ppt/slides/slide2.xml" Id="R1eed178c50bd447d" /><Relationship Type="http://schemas.openxmlformats.org/officeDocument/2006/relationships/slide" Target="/ppt/slides/slide3.xml" Id="R30e667162cbe4e6a" /><Relationship Type="http://schemas.openxmlformats.org/officeDocument/2006/relationships/slide" Target="/ppt/slides/slide4.xml" Id="R81a8163a5b9942d1" /><Relationship Type="http://schemas.openxmlformats.org/officeDocument/2006/relationships/slide" Target="/ppt/slides/slide5.xml" Id="Rdde6d7bb75944130" /><Relationship Type="http://schemas.openxmlformats.org/officeDocument/2006/relationships/slide" Target="/ppt/slides/slide6.xml" Id="R7d1d81134fa34e73" /><Relationship Type="http://schemas.openxmlformats.org/officeDocument/2006/relationships/slide" Target="/ppt/slides/slide7.xml" Id="R914ba3d1862c4e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64a2fe609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724ebf6af4df9" /><Relationship Type="http://schemas.openxmlformats.org/officeDocument/2006/relationships/theme" Target="/ppt/slideMasters/theme/theme1.xml" Id="R6fb65e2c7e1b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724ebf6af4d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b131eceb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67f02c72d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aef632f9a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8ca3e1f3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adbc3310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a5b08a6624b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00b6f1151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FORVALTING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FORVALTING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5 553 214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30 113 661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BJØRGENGEN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Snødestien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trygverema@hotmail.com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887 173 702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