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09154150d34a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f0357ade34db7"/>
  </p:sldMasterIdLst>
  <p:sldIdLst>
    <p:sldId xmlns:r="http://schemas.openxmlformats.org/officeDocument/2006/relationships" id="256" r:id="R8ef3a10e7fb0467a"/>
    <p:sldId xmlns:r="http://schemas.openxmlformats.org/officeDocument/2006/relationships" id="257" r:id="Rb1b0a255e0a94c2a"/>
    <p:sldId xmlns:r="http://schemas.openxmlformats.org/officeDocument/2006/relationships" id="258" r:id="R2f8185fde5334344"/>
    <p:sldId xmlns:r="http://schemas.openxmlformats.org/officeDocument/2006/relationships" id="259" r:id="R1bf442d20b5948dd"/>
    <p:sldId xmlns:r="http://schemas.openxmlformats.org/officeDocument/2006/relationships" id="260" r:id="R324ed42fac074061"/>
    <p:sldId xmlns:r="http://schemas.openxmlformats.org/officeDocument/2006/relationships" id="261" r:id="R15484c96c5964d4d"/>
    <p:sldId xmlns:r="http://schemas.openxmlformats.org/officeDocument/2006/relationships" id="262" r:id="R0afd3ef730fd46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f0357ade34db7" /><Relationship Type="http://schemas.openxmlformats.org/officeDocument/2006/relationships/slide" Target="/ppt/slides/slide1.xml" Id="R8ef3a10e7fb0467a" /><Relationship Type="http://schemas.openxmlformats.org/officeDocument/2006/relationships/slide" Target="/ppt/slides/slide2.xml" Id="Rb1b0a255e0a94c2a" /><Relationship Type="http://schemas.openxmlformats.org/officeDocument/2006/relationships/slide" Target="/ppt/slides/slide3.xml" Id="R2f8185fde5334344" /><Relationship Type="http://schemas.openxmlformats.org/officeDocument/2006/relationships/slide" Target="/ppt/slides/slide4.xml" Id="R1bf442d20b5948dd" /><Relationship Type="http://schemas.openxmlformats.org/officeDocument/2006/relationships/slide" Target="/ppt/slides/slide5.xml" Id="R324ed42fac074061" /><Relationship Type="http://schemas.openxmlformats.org/officeDocument/2006/relationships/slide" Target="/ppt/slides/slide6.xml" Id="R15484c96c5964d4d" /><Relationship Type="http://schemas.openxmlformats.org/officeDocument/2006/relationships/slide" Target="/ppt/slides/slide7.xml" Id="R0afd3ef730fd46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d3cb5bf34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93e96388e4ef7" /><Relationship Type="http://schemas.openxmlformats.org/officeDocument/2006/relationships/theme" Target="/ppt/slideMasters/theme/theme1.xml" Id="R0bb77cc8a4b1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93e96388e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64a4034a4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4e77716ea4f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db96be77943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21cd42dca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98e820fdc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2b108a9744d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3f05bc6774a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JAWENDEL SEA PRODUCTS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JAWENDEL SEA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JAWENDEL SEA PRODUCTS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JAWENDEL SEA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JAWENDEL SEA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JAWENDEL SEA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7 221 190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7 494 244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JAWENDEL SEA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CARL-EMIL KJØLÅS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JAWENDEL SEA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Carl-Emil K. Johannessen, Trosterudstien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carlemil.kj@gmail.com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886 570 872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JAWENDEL SEA PRODUCTS AS</a:t>
            </a:r>
          </a:p>
        </p:txBody>
      </p:sp>
    </p:spTree>
  </p:cSld>
  <p:clrMapOvr>
    <a:masterClrMapping xmlns:a="http://schemas.openxmlformats.org/drawingml/2006/main"/>
  </p:clrMapOvr>
</p:sld>
</file>