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be04dcd7f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0081def934e07"/>
  </p:sldMasterIdLst>
  <p:sldIdLst>
    <p:sldId xmlns:r="http://schemas.openxmlformats.org/officeDocument/2006/relationships" id="256" r:id="R1de5b3d6da07476d"/>
    <p:sldId xmlns:r="http://schemas.openxmlformats.org/officeDocument/2006/relationships" id="257" r:id="R8fe3e68d2bc34420"/>
    <p:sldId xmlns:r="http://schemas.openxmlformats.org/officeDocument/2006/relationships" id="258" r:id="R93d2d0faf3824b3c"/>
    <p:sldId xmlns:r="http://schemas.openxmlformats.org/officeDocument/2006/relationships" id="259" r:id="R715d6ccf2deb4e47"/>
    <p:sldId xmlns:r="http://schemas.openxmlformats.org/officeDocument/2006/relationships" id="260" r:id="R154a9200f66a428f"/>
    <p:sldId xmlns:r="http://schemas.openxmlformats.org/officeDocument/2006/relationships" id="261" r:id="R5a26b800b70a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0081def934e07" /><Relationship Type="http://schemas.openxmlformats.org/officeDocument/2006/relationships/slide" Target="/ppt/slides/slide1.xml" Id="R1de5b3d6da07476d" /><Relationship Type="http://schemas.openxmlformats.org/officeDocument/2006/relationships/slide" Target="/ppt/slides/slide2.xml" Id="R8fe3e68d2bc34420" /><Relationship Type="http://schemas.openxmlformats.org/officeDocument/2006/relationships/slide" Target="/ppt/slides/slide3.xml" Id="R93d2d0faf3824b3c" /><Relationship Type="http://schemas.openxmlformats.org/officeDocument/2006/relationships/slide" Target="/ppt/slides/slide4.xml" Id="R715d6ccf2deb4e47" /><Relationship Type="http://schemas.openxmlformats.org/officeDocument/2006/relationships/slide" Target="/ppt/slides/slide5.xml" Id="R154a9200f66a428f" /><Relationship Type="http://schemas.openxmlformats.org/officeDocument/2006/relationships/slide" Target="/ppt/slides/slide6.xml" Id="R5a26b800b70a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d8732ce29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53392ff084d9f" /><Relationship Type="http://schemas.openxmlformats.org/officeDocument/2006/relationships/theme" Target="/ppt/slideMasters/theme/theme1.xml" Id="R6771a14d514c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53392ff08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0b5b601b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6a3c15ee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f9abfd15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c5e68e63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677a6f16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27d8347e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