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eea7495b0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0a9d6c13942d3"/>
  </p:sldMasterIdLst>
  <p:sldIdLst>
    <p:sldId xmlns:r="http://schemas.openxmlformats.org/officeDocument/2006/relationships" id="256" r:id="R226b3b116bdc4ed8"/>
    <p:sldId xmlns:r="http://schemas.openxmlformats.org/officeDocument/2006/relationships" id="257" r:id="Rb050c550a9dc4d0b"/>
    <p:sldId xmlns:r="http://schemas.openxmlformats.org/officeDocument/2006/relationships" id="258" r:id="R125733c220534a01"/>
    <p:sldId xmlns:r="http://schemas.openxmlformats.org/officeDocument/2006/relationships" id="259" r:id="R7293c37fe1744b16"/>
    <p:sldId xmlns:r="http://schemas.openxmlformats.org/officeDocument/2006/relationships" id="260" r:id="R36b486a6f46b4bf1"/>
    <p:sldId xmlns:r="http://schemas.openxmlformats.org/officeDocument/2006/relationships" id="261" r:id="R4c78592556814dab"/>
    <p:sldId xmlns:r="http://schemas.openxmlformats.org/officeDocument/2006/relationships" id="262" r:id="R0fa5a54adba3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0a9d6c13942d3" /><Relationship Type="http://schemas.openxmlformats.org/officeDocument/2006/relationships/slide" Target="/ppt/slides/slide1.xml" Id="R226b3b116bdc4ed8" /><Relationship Type="http://schemas.openxmlformats.org/officeDocument/2006/relationships/slide" Target="/ppt/slides/slide2.xml" Id="Rb050c550a9dc4d0b" /><Relationship Type="http://schemas.openxmlformats.org/officeDocument/2006/relationships/slide" Target="/ppt/slides/slide3.xml" Id="R125733c220534a01" /><Relationship Type="http://schemas.openxmlformats.org/officeDocument/2006/relationships/slide" Target="/ppt/slides/slide4.xml" Id="R7293c37fe1744b16" /><Relationship Type="http://schemas.openxmlformats.org/officeDocument/2006/relationships/slide" Target="/ppt/slides/slide5.xml" Id="R36b486a6f46b4bf1" /><Relationship Type="http://schemas.openxmlformats.org/officeDocument/2006/relationships/slide" Target="/ppt/slides/slide6.xml" Id="R4c78592556814dab" /><Relationship Type="http://schemas.openxmlformats.org/officeDocument/2006/relationships/slide" Target="/ppt/slides/slide7.xml" Id="R0fa5a54adba3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c78922885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16c4fe91649d7" /><Relationship Type="http://schemas.openxmlformats.org/officeDocument/2006/relationships/theme" Target="/ppt/slideMasters/theme/theme1.xml" Id="Re46738d2f2ef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16c4fe916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b543a29b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8df869ed0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637f36c5b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50670e47e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65bc2a58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3fa08c3d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4ba739aa6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JULSHAMN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