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74f0729ac943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dbafda222945e4"/>
  </p:sldMasterIdLst>
  <p:sldIdLst>
    <p:sldId xmlns:r="http://schemas.openxmlformats.org/officeDocument/2006/relationships" id="256" r:id="R8470359247374672"/>
    <p:sldId xmlns:r="http://schemas.openxmlformats.org/officeDocument/2006/relationships" id="257" r:id="Rb7037cb54f8f45a1"/>
    <p:sldId xmlns:r="http://schemas.openxmlformats.org/officeDocument/2006/relationships" id="258" r:id="R4aa83e349c824dfa"/>
    <p:sldId xmlns:r="http://schemas.openxmlformats.org/officeDocument/2006/relationships" id="259" r:id="R1bbf422d538f4aa5"/>
    <p:sldId xmlns:r="http://schemas.openxmlformats.org/officeDocument/2006/relationships" id="260" r:id="R1d2c84f722ca45a6"/>
    <p:sldId xmlns:r="http://schemas.openxmlformats.org/officeDocument/2006/relationships" id="261" r:id="R2b8ad2304ede4345"/>
    <p:sldId xmlns:r="http://schemas.openxmlformats.org/officeDocument/2006/relationships" id="262" r:id="Re9ae9fca632847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dbafda222945e4" /><Relationship Type="http://schemas.openxmlformats.org/officeDocument/2006/relationships/slide" Target="/ppt/slides/slide1.xml" Id="R8470359247374672" /><Relationship Type="http://schemas.openxmlformats.org/officeDocument/2006/relationships/slide" Target="/ppt/slides/slide2.xml" Id="Rb7037cb54f8f45a1" /><Relationship Type="http://schemas.openxmlformats.org/officeDocument/2006/relationships/slide" Target="/ppt/slides/slide3.xml" Id="R4aa83e349c824dfa" /><Relationship Type="http://schemas.openxmlformats.org/officeDocument/2006/relationships/slide" Target="/ppt/slides/slide4.xml" Id="R1bbf422d538f4aa5" /><Relationship Type="http://schemas.openxmlformats.org/officeDocument/2006/relationships/slide" Target="/ppt/slides/slide5.xml" Id="R1d2c84f722ca45a6" /><Relationship Type="http://schemas.openxmlformats.org/officeDocument/2006/relationships/slide" Target="/ppt/slides/slide6.xml" Id="R2b8ad2304ede4345" /><Relationship Type="http://schemas.openxmlformats.org/officeDocument/2006/relationships/slide" Target="/ppt/slides/slide7.xml" Id="Re9ae9fca632847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4a049244a94b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6f0775c3f4f14" /><Relationship Type="http://schemas.openxmlformats.org/officeDocument/2006/relationships/theme" Target="/ppt/slideMasters/theme/theme1.xml" Id="Rcf0fec976de649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46f0775c3f4f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45f0aa6a142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4d47d3a894d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1b496211d4f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1c47082b54e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f36ff8e0241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14927135249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6407117bf4a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QUALITY HOTEL GRAND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HOTEL GRAND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59 575 237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−4 319 540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−3 484 393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15 683 647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33 379 728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LILY HOSPITALITY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Augusts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3611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77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kongsberg@strawberry.no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www.strawberry.no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885 225 462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HOTEL GRAND AS</a:t>
            </a:r>
          </a:p>
        </p:txBody>
      </p:sp>
    </p:spTree>
  </p:cSld>
  <p:clrMapOvr>
    <a:masterClrMapping xmlns:a="http://schemas.openxmlformats.org/drawingml/2006/main"/>
  </p:clrMapOvr>
</p:sld>
</file>