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71f4125b2549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7d6795f6954d68"/>
  </p:sldMasterIdLst>
  <p:sldIdLst>
    <p:sldId xmlns:r="http://schemas.openxmlformats.org/officeDocument/2006/relationships" id="256" r:id="R03e0e9627ac945fc"/>
    <p:sldId xmlns:r="http://schemas.openxmlformats.org/officeDocument/2006/relationships" id="257" r:id="R8115d88e21024146"/>
    <p:sldId xmlns:r="http://schemas.openxmlformats.org/officeDocument/2006/relationships" id="258" r:id="R13d6f332f6cf48d5"/>
    <p:sldId xmlns:r="http://schemas.openxmlformats.org/officeDocument/2006/relationships" id="259" r:id="R74ae4f0ea1ea4132"/>
    <p:sldId xmlns:r="http://schemas.openxmlformats.org/officeDocument/2006/relationships" id="260" r:id="R13632350787c4fad"/>
    <p:sldId xmlns:r="http://schemas.openxmlformats.org/officeDocument/2006/relationships" id="261" r:id="Rfa2d36783c1f4d8c"/>
    <p:sldId xmlns:r="http://schemas.openxmlformats.org/officeDocument/2006/relationships" id="262" r:id="Rd76054cd43194e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d6795f6954d68" /><Relationship Type="http://schemas.openxmlformats.org/officeDocument/2006/relationships/slide" Target="/ppt/slides/slide1.xml" Id="R03e0e9627ac945fc" /><Relationship Type="http://schemas.openxmlformats.org/officeDocument/2006/relationships/slide" Target="/ppt/slides/slide2.xml" Id="R8115d88e21024146" /><Relationship Type="http://schemas.openxmlformats.org/officeDocument/2006/relationships/slide" Target="/ppt/slides/slide3.xml" Id="R13d6f332f6cf48d5" /><Relationship Type="http://schemas.openxmlformats.org/officeDocument/2006/relationships/slide" Target="/ppt/slides/slide4.xml" Id="R74ae4f0ea1ea4132" /><Relationship Type="http://schemas.openxmlformats.org/officeDocument/2006/relationships/slide" Target="/ppt/slides/slide5.xml" Id="R13632350787c4fad" /><Relationship Type="http://schemas.openxmlformats.org/officeDocument/2006/relationships/slide" Target="/ppt/slides/slide6.xml" Id="Rfa2d36783c1f4d8c" /><Relationship Type="http://schemas.openxmlformats.org/officeDocument/2006/relationships/slide" Target="/ppt/slides/slide7.xml" Id="Rd76054cd43194e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84fb0bcfd4c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569402b2c4a1a" /><Relationship Type="http://schemas.openxmlformats.org/officeDocument/2006/relationships/theme" Target="/ppt/slideMasters/theme/theme1.xml" Id="R84c1121d2c4b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569402b2c4a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5f09c6fb3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805f4369047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83ab0c178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c7e897aef45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8a6c08904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6d1721e864a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6fa851d3449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10 853 921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5 083 104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ALEIDA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SKAIPE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ALF EIVIND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HUSVEG INGVE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884 880 432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